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3"/>
    <p:sldId id="257" r:id="rId4"/>
    <p:sldId id="258" r:id="rId5"/>
    <p:sldId id="259" r:id="rId6"/>
    <p:sldId id="260" r:id="rId7"/>
    <p:sldId id="261" r:id="rId8"/>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A38"/>
    <a:srgbClr val="FF9740"/>
    <a:srgbClr val="001A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8" d="100"/>
          <a:sy n="78"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gs" Target="tags/tag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96"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97"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1048998"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99"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000"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001"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104858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endParaRPr lang="zh-CN"/>
          </a:p>
        </p:txBody>
      </p:sp>
      <p:sp>
        <p:nvSpPr>
          <p:cNvPr id="104858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endParaRPr lang="zh-CN"/>
          </a:p>
        </p:txBody>
      </p:sp>
      <p:sp>
        <p:nvSpPr>
          <p:cNvPr id="1048584" name="日期占位符 3"/>
          <p:cNvSpPr>
            <a:spLocks noGrp="1"/>
          </p:cNvSpPr>
          <p:nvPr>
            <p:ph type="dt" idx="10"/>
          </p:nvPr>
        </p:nvSpPr>
        <p:spPr/>
        <p:txBody>
          <a:bodyPr/>
          <a:lstStyle/>
          <a:p>
            <a:fld id="{3A2F360A-5A73-4E32-AE6B-E532A4663454}" type="datetimeFigureOut">
              <a:rPr lang="en-US" altLang="zh-CN"/>
            </a:fld>
            <a:endParaRPr lang="zh-CN"/>
          </a:p>
        </p:txBody>
      </p:sp>
      <p:sp>
        <p:nvSpPr>
          <p:cNvPr id="1048585" name="页脚占位符 4"/>
          <p:cNvSpPr>
            <a:spLocks noGrp="1"/>
          </p:cNvSpPr>
          <p:nvPr>
            <p:ph type="ftr" idx="11"/>
          </p:nvPr>
        </p:nvSpPr>
        <p:spPr/>
        <p:txBody>
          <a:bodyPr/>
          <a:lstStyle/>
          <a:p>
            <a:endParaRPr lang="zh-CN"/>
          </a:p>
        </p:txBody>
      </p:sp>
      <p:sp>
        <p:nvSpPr>
          <p:cNvPr id="1048586" name="灯片编号占位符 5"/>
          <p:cNvSpPr>
            <a:spLocks noGrp="1"/>
          </p:cNvSpPr>
          <p:nvPr>
            <p:ph type="sldNum" idx="12"/>
          </p:nvPr>
        </p:nvSpPr>
        <p:spPr/>
        <p:txBody>
          <a:bodyPr/>
          <a:lstStyle/>
          <a:p>
            <a:fld id="{200C175F-29EC-4AF0-89A1-1A9F762EBF1E}" type="slidenum">
              <a:rPr lang="en-US" alt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1048963" name="标题 1"/>
          <p:cNvSpPr>
            <a:spLocks noGrp="1"/>
          </p:cNvSpPr>
          <p:nvPr>
            <p:ph type="title"/>
          </p:nvPr>
        </p:nvSpPr>
        <p:spPr/>
        <p:txBody>
          <a:bodyPr/>
          <a:lstStyle/>
          <a:p>
            <a:r>
              <a:rPr lang="zh-CN"/>
              <a:t>单击此处编辑母版标题样式</a:t>
            </a:r>
            <a:endParaRPr lang="zh-CN"/>
          </a:p>
        </p:txBody>
      </p:sp>
      <p:sp>
        <p:nvSpPr>
          <p:cNvPr id="1048964" name="竖排文字占位符 2"/>
          <p:cNvSpPr>
            <a:spLocks noGrp="1"/>
          </p:cNvSpPr>
          <p:nvPr>
            <p:ph type="body" idx="1"/>
          </p:nvPr>
        </p:nvSpPr>
        <p:spPr/>
        <p:txBody>
          <a:bodyPr vert="eaVert"/>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1048965" name="日期占位符 3"/>
          <p:cNvSpPr>
            <a:spLocks noGrp="1"/>
          </p:cNvSpPr>
          <p:nvPr>
            <p:ph type="dt" idx="10"/>
          </p:nvPr>
        </p:nvSpPr>
        <p:spPr/>
        <p:txBody>
          <a:bodyPr/>
          <a:lstStyle/>
          <a:p>
            <a:fld id="{A4E7D1BD-945C-4B50-B9AF-7F93AA1F2FC7}" type="datetimeFigureOut">
              <a:rPr lang="en-US" altLang="zh-CN"/>
            </a:fld>
            <a:endParaRPr lang="zh-CN"/>
          </a:p>
        </p:txBody>
      </p:sp>
      <p:sp>
        <p:nvSpPr>
          <p:cNvPr id="1048966" name="页脚占位符 4"/>
          <p:cNvSpPr>
            <a:spLocks noGrp="1"/>
          </p:cNvSpPr>
          <p:nvPr>
            <p:ph type="ftr" idx="11"/>
          </p:nvPr>
        </p:nvSpPr>
        <p:spPr/>
        <p:txBody>
          <a:bodyPr/>
          <a:lstStyle/>
          <a:p>
            <a:endParaRPr lang="zh-CN"/>
          </a:p>
        </p:txBody>
      </p:sp>
      <p:sp>
        <p:nvSpPr>
          <p:cNvPr id="1048967" name="灯片编号占位符 5"/>
          <p:cNvSpPr>
            <a:spLocks noGrp="1"/>
          </p:cNvSpPr>
          <p:nvPr>
            <p:ph type="sldNum" idx="12"/>
          </p:nvPr>
        </p:nvSpPr>
        <p:spPr/>
        <p:txBody>
          <a:bodyPr/>
          <a:lstStyle/>
          <a:p>
            <a:fld id="{FF2D3B1D-377C-47A0-B96B-C1AF18C2DEB3}" type="slidenum">
              <a:rPr lang="en-US" alt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垂直排列标题与 文本">
    <p:spTree>
      <p:nvGrpSpPr>
        <p:cNvPr id="1" name=""/>
        <p:cNvGrpSpPr/>
        <p:nvPr/>
      </p:nvGrpSpPr>
      <p:grpSpPr>
        <a:xfrm>
          <a:off x="0" y="0"/>
          <a:ext cx="0" cy="0"/>
          <a:chOff x="0" y="0"/>
          <a:chExt cx="0" cy="0"/>
        </a:xfrm>
      </p:grpSpPr>
      <p:sp>
        <p:nvSpPr>
          <p:cNvPr id="1048952" name="竖排标题 1"/>
          <p:cNvSpPr>
            <a:spLocks noGrp="1"/>
          </p:cNvSpPr>
          <p:nvPr>
            <p:ph type="title"/>
          </p:nvPr>
        </p:nvSpPr>
        <p:spPr>
          <a:xfrm>
            <a:off x="8724900" y="365125"/>
            <a:ext cx="2628900" cy="5811838"/>
          </a:xfrm>
        </p:spPr>
        <p:txBody>
          <a:bodyPr vert="eaVert"/>
          <a:lstStyle/>
          <a:p>
            <a:r>
              <a:rPr lang="zh-CN"/>
              <a:t>单击此处编辑母版标题样式</a:t>
            </a:r>
            <a:endParaRPr lang="zh-CN"/>
          </a:p>
        </p:txBody>
      </p:sp>
      <p:sp>
        <p:nvSpPr>
          <p:cNvPr id="1048953" name="竖排文字占位符 2"/>
          <p:cNvSpPr>
            <a:spLocks noGrp="1"/>
          </p:cNvSpPr>
          <p:nvPr>
            <p:ph type="body" idx="1"/>
          </p:nvPr>
        </p:nvSpPr>
        <p:spPr>
          <a:xfrm>
            <a:off x="838200" y="365125"/>
            <a:ext cx="7734300" cy="5811838"/>
          </a:xfrm>
        </p:spPr>
        <p:txBody>
          <a:bodyPr vert="eaVert"/>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1048954" name="日期占位符 3"/>
          <p:cNvSpPr>
            <a:spLocks noGrp="1"/>
          </p:cNvSpPr>
          <p:nvPr>
            <p:ph type="dt" idx="10"/>
          </p:nvPr>
        </p:nvSpPr>
        <p:spPr/>
        <p:txBody>
          <a:bodyPr/>
          <a:lstStyle/>
          <a:p>
            <a:fld id="{95AF6F79-04F7-46AA-9941-537650A160FE}" type="datetimeFigureOut">
              <a:rPr lang="en-US" altLang="zh-CN"/>
            </a:fld>
            <a:endParaRPr lang="zh-CN"/>
          </a:p>
        </p:txBody>
      </p:sp>
      <p:sp>
        <p:nvSpPr>
          <p:cNvPr id="1048955" name="页脚占位符 4"/>
          <p:cNvSpPr>
            <a:spLocks noGrp="1"/>
          </p:cNvSpPr>
          <p:nvPr>
            <p:ph type="ftr" idx="11"/>
          </p:nvPr>
        </p:nvSpPr>
        <p:spPr/>
        <p:txBody>
          <a:bodyPr/>
          <a:lstStyle/>
          <a:p>
            <a:endParaRPr lang="zh-CN"/>
          </a:p>
        </p:txBody>
      </p:sp>
      <p:sp>
        <p:nvSpPr>
          <p:cNvPr id="1048956" name="灯片编号占位符 5"/>
          <p:cNvSpPr>
            <a:spLocks noGrp="1"/>
          </p:cNvSpPr>
          <p:nvPr>
            <p:ph type="sldNum" idx="12"/>
          </p:nvPr>
        </p:nvSpPr>
        <p:spPr/>
        <p:txBody>
          <a:bodyPr/>
          <a:lstStyle/>
          <a:p>
            <a:fld id="{D1B25D88-CDBE-4936-AD26-D1C5CA34A0D8}" type="slidenum">
              <a:rPr lang="en-US" altLang="zh-CN"/>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1048593" name="标题 1"/>
          <p:cNvSpPr>
            <a:spLocks noGrp="1"/>
          </p:cNvSpPr>
          <p:nvPr>
            <p:ph type="title"/>
          </p:nvPr>
        </p:nvSpPr>
        <p:spPr/>
        <p:txBody>
          <a:bodyPr/>
          <a:lstStyle/>
          <a:p>
            <a:r>
              <a:rPr lang="zh-CN"/>
              <a:t>单击此处编辑母版标题样式</a:t>
            </a:r>
            <a:endParaRPr lang="zh-CN"/>
          </a:p>
        </p:txBody>
      </p:sp>
      <p:sp>
        <p:nvSpPr>
          <p:cNvPr id="1048594" name="内容占位符 2"/>
          <p:cNvSpPr>
            <a:spLocks noGrp="1"/>
          </p:cNvSpPr>
          <p:nvPr>
            <p:ph idx="1"/>
          </p:nvPr>
        </p:nvSpPr>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1048595" name="日期占位符 3"/>
          <p:cNvSpPr>
            <a:spLocks noGrp="1"/>
          </p:cNvSpPr>
          <p:nvPr>
            <p:ph type="dt" idx="10"/>
          </p:nvPr>
        </p:nvSpPr>
        <p:spPr/>
        <p:txBody>
          <a:bodyPr/>
          <a:lstStyle/>
          <a:p>
            <a:fld id="{03E8DAC3-A28F-4735-8032-B6F6BA50A252}" type="datetimeFigureOut">
              <a:rPr lang="en-US" altLang="zh-CN"/>
            </a:fld>
            <a:endParaRPr lang="zh-CN"/>
          </a:p>
        </p:txBody>
      </p:sp>
      <p:sp>
        <p:nvSpPr>
          <p:cNvPr id="1048596" name="页脚占位符 4"/>
          <p:cNvSpPr>
            <a:spLocks noGrp="1"/>
          </p:cNvSpPr>
          <p:nvPr>
            <p:ph type="ftr" idx="11"/>
          </p:nvPr>
        </p:nvSpPr>
        <p:spPr/>
        <p:txBody>
          <a:bodyPr/>
          <a:lstStyle/>
          <a:p>
            <a:endParaRPr lang="zh-CN"/>
          </a:p>
        </p:txBody>
      </p:sp>
      <p:sp>
        <p:nvSpPr>
          <p:cNvPr id="1048597" name="灯片编号占位符 5"/>
          <p:cNvSpPr>
            <a:spLocks noGrp="1"/>
          </p:cNvSpPr>
          <p:nvPr>
            <p:ph type="sldNum" idx="12"/>
          </p:nvPr>
        </p:nvSpPr>
        <p:spPr/>
        <p:txBody>
          <a:bodyPr/>
          <a:lstStyle/>
          <a:p>
            <a:fld id="{236C6091-CFF5-408D-A7DC-91B18A43A9D6}" type="slidenum">
              <a:rPr lang="en-US" altLang="zh-CN"/>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1048968" name="标题 1"/>
          <p:cNvSpPr>
            <a:spLocks noGrp="1"/>
          </p:cNvSpPr>
          <p:nvPr>
            <p:ph type="title"/>
          </p:nvPr>
        </p:nvSpPr>
        <p:spPr>
          <a:xfrm>
            <a:off x="831850" y="1709738"/>
            <a:ext cx="10515600" cy="2852737"/>
          </a:xfrm>
        </p:spPr>
        <p:txBody>
          <a:bodyPr anchor="b"/>
          <a:lstStyle>
            <a:lvl1pPr lvl="0">
              <a:defRPr sz="6000"/>
            </a:lvl1pPr>
          </a:lstStyle>
          <a:p>
            <a:r>
              <a:rPr lang="zh-CN"/>
              <a:t>单击此处编辑母版标题样式</a:t>
            </a:r>
            <a:endParaRPr lang="zh-CN"/>
          </a:p>
        </p:txBody>
      </p:sp>
      <p:sp>
        <p:nvSpPr>
          <p:cNvPr id="1048969" name="文本占位符 2"/>
          <p:cNvSpPr>
            <a:spLocks noGrp="1"/>
          </p:cNvSpPr>
          <p:nvPr>
            <p:ph type="body" idx="1"/>
          </p:nvPr>
        </p:nvSpPr>
        <p:spPr>
          <a:xfrm>
            <a:off x="831850" y="4589463"/>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endParaRPr lang="zh-CN"/>
          </a:p>
        </p:txBody>
      </p:sp>
      <p:sp>
        <p:nvSpPr>
          <p:cNvPr id="1048970" name="日期占位符 3"/>
          <p:cNvSpPr>
            <a:spLocks noGrp="1"/>
          </p:cNvSpPr>
          <p:nvPr>
            <p:ph type="dt" idx="10"/>
          </p:nvPr>
        </p:nvSpPr>
        <p:spPr/>
        <p:txBody>
          <a:bodyPr/>
          <a:lstStyle/>
          <a:p>
            <a:fld id="{FA174C18-510A-4833-A6A9-1AC5A7FABF12}" type="datetimeFigureOut">
              <a:rPr lang="en-US" altLang="zh-CN"/>
            </a:fld>
            <a:endParaRPr lang="zh-CN"/>
          </a:p>
        </p:txBody>
      </p:sp>
      <p:sp>
        <p:nvSpPr>
          <p:cNvPr id="1048971" name="页脚占位符 4"/>
          <p:cNvSpPr>
            <a:spLocks noGrp="1"/>
          </p:cNvSpPr>
          <p:nvPr>
            <p:ph type="ftr" idx="11"/>
          </p:nvPr>
        </p:nvSpPr>
        <p:spPr/>
        <p:txBody>
          <a:bodyPr/>
          <a:lstStyle/>
          <a:p>
            <a:endParaRPr lang="zh-CN"/>
          </a:p>
        </p:txBody>
      </p:sp>
      <p:sp>
        <p:nvSpPr>
          <p:cNvPr id="1048972" name="灯片编号占位符 5"/>
          <p:cNvSpPr>
            <a:spLocks noGrp="1"/>
          </p:cNvSpPr>
          <p:nvPr>
            <p:ph type="sldNum" idx="12"/>
          </p:nvPr>
        </p:nvSpPr>
        <p:spPr/>
        <p:txBody>
          <a:bodyPr/>
          <a:lstStyle/>
          <a:p>
            <a:fld id="{B7D748F0-8E54-4989-98EA-651634C77BCF}" type="slidenum">
              <a:rPr lang="en-US" alt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1048973" name="标题 1"/>
          <p:cNvSpPr>
            <a:spLocks noGrp="1"/>
          </p:cNvSpPr>
          <p:nvPr>
            <p:ph type="title"/>
          </p:nvPr>
        </p:nvSpPr>
        <p:spPr/>
        <p:txBody>
          <a:bodyPr/>
          <a:lstStyle/>
          <a:p>
            <a:r>
              <a:rPr lang="zh-CN"/>
              <a:t>单击此处编辑母版标题样式</a:t>
            </a:r>
            <a:endParaRPr lang="zh-CN"/>
          </a:p>
        </p:txBody>
      </p:sp>
      <p:sp>
        <p:nvSpPr>
          <p:cNvPr id="1048974" name="内容占位符 2"/>
          <p:cNvSpPr>
            <a:spLocks noGrp="1"/>
          </p:cNvSpPr>
          <p:nvPr>
            <p:ph idx="1"/>
          </p:nvPr>
        </p:nvSpPr>
        <p:spPr>
          <a:xfrm>
            <a:off x="838200" y="1825625"/>
            <a:ext cx="5181600" cy="4351338"/>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1048975" name="内容占位符 3"/>
          <p:cNvSpPr>
            <a:spLocks noGrp="1"/>
          </p:cNvSpPr>
          <p:nvPr>
            <p:ph idx="2"/>
          </p:nvPr>
        </p:nvSpPr>
        <p:spPr>
          <a:xfrm>
            <a:off x="6172200" y="1825625"/>
            <a:ext cx="5181600" cy="4351338"/>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1048976" name="日期占位符 4"/>
          <p:cNvSpPr>
            <a:spLocks noGrp="1"/>
          </p:cNvSpPr>
          <p:nvPr>
            <p:ph type="dt" idx="10"/>
          </p:nvPr>
        </p:nvSpPr>
        <p:spPr/>
        <p:txBody>
          <a:bodyPr/>
          <a:lstStyle/>
          <a:p>
            <a:fld id="{B693BA50-25B4-4781-B9E6-374B9D8366CE}" type="datetimeFigureOut">
              <a:rPr lang="en-US" altLang="zh-CN"/>
            </a:fld>
            <a:endParaRPr lang="zh-CN"/>
          </a:p>
        </p:txBody>
      </p:sp>
      <p:sp>
        <p:nvSpPr>
          <p:cNvPr id="1048977" name="页脚占位符 5"/>
          <p:cNvSpPr>
            <a:spLocks noGrp="1"/>
          </p:cNvSpPr>
          <p:nvPr>
            <p:ph type="ftr" idx="11"/>
          </p:nvPr>
        </p:nvSpPr>
        <p:spPr/>
        <p:txBody>
          <a:bodyPr/>
          <a:lstStyle/>
          <a:p>
            <a:endParaRPr lang="zh-CN"/>
          </a:p>
        </p:txBody>
      </p:sp>
      <p:sp>
        <p:nvSpPr>
          <p:cNvPr id="1048978" name="灯片编号占位符 6"/>
          <p:cNvSpPr>
            <a:spLocks noGrp="1"/>
          </p:cNvSpPr>
          <p:nvPr>
            <p:ph type="sldNum" idx="12"/>
          </p:nvPr>
        </p:nvSpPr>
        <p:spPr/>
        <p:txBody>
          <a:bodyPr/>
          <a:lstStyle/>
          <a:p>
            <a:fld id="{251772A1-AE6B-42B3-A8AD-FC18B69E3096}" type="slidenum">
              <a:rPr lang="en-US" alt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1048979" name="标题 1"/>
          <p:cNvSpPr>
            <a:spLocks noGrp="1"/>
          </p:cNvSpPr>
          <p:nvPr>
            <p:ph type="title"/>
          </p:nvPr>
        </p:nvSpPr>
        <p:spPr>
          <a:xfrm>
            <a:off x="839788" y="365125"/>
            <a:ext cx="10515600" cy="1325563"/>
          </a:xfrm>
        </p:spPr>
        <p:txBody>
          <a:bodyPr/>
          <a:lstStyle/>
          <a:p>
            <a:r>
              <a:rPr lang="zh-CN"/>
              <a:t>单击此处编辑母版标题样式</a:t>
            </a:r>
            <a:endParaRPr lang="zh-CN"/>
          </a:p>
        </p:txBody>
      </p:sp>
      <p:sp>
        <p:nvSpPr>
          <p:cNvPr id="1048980" name="文本占位符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endParaRPr lang="zh-CN"/>
          </a:p>
        </p:txBody>
      </p:sp>
      <p:sp>
        <p:nvSpPr>
          <p:cNvPr id="1048981" name="内容占位符 3"/>
          <p:cNvSpPr>
            <a:spLocks noGrp="1"/>
          </p:cNvSpPr>
          <p:nvPr>
            <p:ph idx="2"/>
          </p:nvPr>
        </p:nvSpPr>
        <p:spPr>
          <a:xfrm>
            <a:off x="839788" y="2505075"/>
            <a:ext cx="5157787" cy="3684588"/>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1048982" name="文本占位符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endParaRPr lang="zh-CN"/>
          </a:p>
        </p:txBody>
      </p:sp>
      <p:sp>
        <p:nvSpPr>
          <p:cNvPr id="1048983" name="内容占位符 5"/>
          <p:cNvSpPr>
            <a:spLocks noGrp="1"/>
          </p:cNvSpPr>
          <p:nvPr>
            <p:ph idx="4"/>
          </p:nvPr>
        </p:nvSpPr>
        <p:spPr>
          <a:xfrm>
            <a:off x="6172200" y="2505075"/>
            <a:ext cx="5183188" cy="3684588"/>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1048984" name="日期占位符 6"/>
          <p:cNvSpPr>
            <a:spLocks noGrp="1"/>
          </p:cNvSpPr>
          <p:nvPr>
            <p:ph type="dt" idx="10"/>
          </p:nvPr>
        </p:nvSpPr>
        <p:spPr/>
        <p:txBody>
          <a:bodyPr/>
          <a:lstStyle/>
          <a:p>
            <a:fld id="{586A2A7E-5BA0-4A8F-8C6C-8FE27E54A4C0}" type="datetimeFigureOut">
              <a:rPr lang="en-US" altLang="zh-CN"/>
            </a:fld>
            <a:endParaRPr lang="zh-CN"/>
          </a:p>
        </p:txBody>
      </p:sp>
      <p:sp>
        <p:nvSpPr>
          <p:cNvPr id="1048985" name="页脚占位符 7"/>
          <p:cNvSpPr>
            <a:spLocks noGrp="1"/>
          </p:cNvSpPr>
          <p:nvPr>
            <p:ph type="ftr" idx="11"/>
          </p:nvPr>
        </p:nvSpPr>
        <p:spPr/>
        <p:txBody>
          <a:bodyPr/>
          <a:lstStyle/>
          <a:p>
            <a:endParaRPr lang="zh-CN"/>
          </a:p>
        </p:txBody>
      </p:sp>
      <p:sp>
        <p:nvSpPr>
          <p:cNvPr id="1048986" name="灯片编号占位符 8"/>
          <p:cNvSpPr>
            <a:spLocks noGrp="1"/>
          </p:cNvSpPr>
          <p:nvPr>
            <p:ph type="sldNum" idx="12"/>
          </p:nvPr>
        </p:nvSpPr>
        <p:spPr/>
        <p:txBody>
          <a:bodyPr/>
          <a:lstStyle/>
          <a:p>
            <a:fld id="{494B9710-D760-48E7-B498-7694711C4779}" type="slidenum">
              <a:rPr lang="en-US" alt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1048948" name="标题 1"/>
          <p:cNvSpPr>
            <a:spLocks noGrp="1"/>
          </p:cNvSpPr>
          <p:nvPr>
            <p:ph type="title"/>
          </p:nvPr>
        </p:nvSpPr>
        <p:spPr/>
        <p:txBody>
          <a:bodyPr/>
          <a:lstStyle/>
          <a:p>
            <a:r>
              <a:rPr lang="zh-CN"/>
              <a:t>单击此处编辑母版标题样式</a:t>
            </a:r>
            <a:endParaRPr lang="zh-CN"/>
          </a:p>
        </p:txBody>
      </p:sp>
      <p:sp>
        <p:nvSpPr>
          <p:cNvPr id="1048949" name="日期占位符 2"/>
          <p:cNvSpPr>
            <a:spLocks noGrp="1"/>
          </p:cNvSpPr>
          <p:nvPr>
            <p:ph type="dt" idx="10"/>
          </p:nvPr>
        </p:nvSpPr>
        <p:spPr/>
        <p:txBody>
          <a:bodyPr/>
          <a:lstStyle/>
          <a:p>
            <a:fld id="{99ED9CD7-0990-4959-A04C-4AB63DF75EE3}" type="datetimeFigureOut">
              <a:rPr lang="en-US" altLang="zh-CN"/>
            </a:fld>
            <a:endParaRPr lang="zh-CN"/>
          </a:p>
        </p:txBody>
      </p:sp>
      <p:sp>
        <p:nvSpPr>
          <p:cNvPr id="1048950" name="页脚占位符 3"/>
          <p:cNvSpPr>
            <a:spLocks noGrp="1"/>
          </p:cNvSpPr>
          <p:nvPr>
            <p:ph type="ftr" idx="11"/>
          </p:nvPr>
        </p:nvSpPr>
        <p:spPr/>
        <p:txBody>
          <a:bodyPr/>
          <a:lstStyle/>
          <a:p>
            <a:endParaRPr lang="zh-CN"/>
          </a:p>
        </p:txBody>
      </p:sp>
      <p:sp>
        <p:nvSpPr>
          <p:cNvPr id="1048951" name="灯片编号占位符 4"/>
          <p:cNvSpPr>
            <a:spLocks noGrp="1"/>
          </p:cNvSpPr>
          <p:nvPr>
            <p:ph type="sldNum" idx="12"/>
          </p:nvPr>
        </p:nvSpPr>
        <p:spPr/>
        <p:txBody>
          <a:bodyPr/>
          <a:lstStyle/>
          <a:p>
            <a:fld id="{460CBE9E-55A4-4623-8ED4-06F2A020E507}" type="slidenum">
              <a:rPr lang="en-US" alt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1048987" name="日期占位符 1"/>
          <p:cNvSpPr>
            <a:spLocks noGrp="1"/>
          </p:cNvSpPr>
          <p:nvPr>
            <p:ph type="dt" idx="10"/>
          </p:nvPr>
        </p:nvSpPr>
        <p:spPr/>
        <p:txBody>
          <a:bodyPr/>
          <a:lstStyle/>
          <a:p>
            <a:fld id="{11DB9611-962F-4C3C-AF4D-6140E719417A}" type="datetimeFigureOut">
              <a:rPr lang="en-US" altLang="zh-CN"/>
            </a:fld>
            <a:endParaRPr lang="zh-CN"/>
          </a:p>
        </p:txBody>
      </p:sp>
      <p:sp>
        <p:nvSpPr>
          <p:cNvPr id="1048988" name="页脚占位符 2"/>
          <p:cNvSpPr>
            <a:spLocks noGrp="1"/>
          </p:cNvSpPr>
          <p:nvPr>
            <p:ph type="ftr" idx="11"/>
          </p:nvPr>
        </p:nvSpPr>
        <p:spPr/>
        <p:txBody>
          <a:bodyPr/>
          <a:lstStyle/>
          <a:p>
            <a:endParaRPr lang="zh-CN"/>
          </a:p>
        </p:txBody>
      </p:sp>
      <p:sp>
        <p:nvSpPr>
          <p:cNvPr id="1048989" name="灯片编号占位符 3"/>
          <p:cNvSpPr>
            <a:spLocks noGrp="1"/>
          </p:cNvSpPr>
          <p:nvPr>
            <p:ph type="sldNum" idx="12"/>
          </p:nvPr>
        </p:nvSpPr>
        <p:spPr/>
        <p:txBody>
          <a:bodyPr/>
          <a:lstStyle/>
          <a:p>
            <a:fld id="{DB9F37FE-C81B-4DB2-8320-0B9699B81FCF}" type="slidenum">
              <a:rPr lang="en-US" alt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1048990"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endParaRPr lang="zh-CN"/>
          </a:p>
        </p:txBody>
      </p:sp>
      <p:sp>
        <p:nvSpPr>
          <p:cNvPr id="1048991" name="内容占位符 2"/>
          <p:cNvSpPr>
            <a:spLocks noGrp="1"/>
          </p:cNvSpPr>
          <p:nvPr>
            <p:ph idx="1"/>
          </p:nvPr>
        </p:nvSpPr>
        <p:spPr>
          <a:xfrm>
            <a:off x="5183188" y="987425"/>
            <a:ext cx="6172200" cy="4873625"/>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1048992"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endParaRPr lang="zh-CN"/>
          </a:p>
        </p:txBody>
      </p:sp>
      <p:sp>
        <p:nvSpPr>
          <p:cNvPr id="1048993" name="日期占位符 4"/>
          <p:cNvSpPr>
            <a:spLocks noGrp="1"/>
          </p:cNvSpPr>
          <p:nvPr>
            <p:ph type="dt" idx="10"/>
          </p:nvPr>
        </p:nvSpPr>
        <p:spPr/>
        <p:txBody>
          <a:bodyPr/>
          <a:lstStyle/>
          <a:p>
            <a:fld id="{0B6EEF00-087A-49CB-8356-BA1CFF24AF04}" type="datetimeFigureOut">
              <a:rPr lang="en-US" altLang="zh-CN"/>
            </a:fld>
            <a:endParaRPr lang="zh-CN"/>
          </a:p>
        </p:txBody>
      </p:sp>
      <p:sp>
        <p:nvSpPr>
          <p:cNvPr id="1048994" name="页脚占位符 5"/>
          <p:cNvSpPr>
            <a:spLocks noGrp="1"/>
          </p:cNvSpPr>
          <p:nvPr>
            <p:ph type="ftr" idx="11"/>
          </p:nvPr>
        </p:nvSpPr>
        <p:spPr/>
        <p:txBody>
          <a:bodyPr/>
          <a:lstStyle/>
          <a:p>
            <a:endParaRPr lang="zh-CN"/>
          </a:p>
        </p:txBody>
      </p:sp>
      <p:sp>
        <p:nvSpPr>
          <p:cNvPr id="1048995" name="灯片编号占位符 6"/>
          <p:cNvSpPr>
            <a:spLocks noGrp="1"/>
          </p:cNvSpPr>
          <p:nvPr>
            <p:ph type="sldNum" idx="12"/>
          </p:nvPr>
        </p:nvSpPr>
        <p:spPr/>
        <p:txBody>
          <a:bodyPr/>
          <a:lstStyle/>
          <a:p>
            <a:fld id="{E1F0461E-E629-4425-AB28-AA25CD9DD8F1}" type="slidenum">
              <a:rPr lang="en-US" alt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1048957"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endParaRPr lang="zh-CN"/>
          </a:p>
        </p:txBody>
      </p:sp>
      <p:sp>
        <p:nvSpPr>
          <p:cNvPr id="1048958" name="图片占位符 2"/>
          <p:cNvSpPr>
            <a:spLocks noGrp="1"/>
          </p:cNvSpPr>
          <p:nvPr>
            <p:ph type="pic" idx="1"/>
          </p:nvPr>
        </p:nvSpPr>
        <p:spPr>
          <a:xfrm>
            <a:off x="5183188" y="987425"/>
            <a:ext cx="6172200" cy="4873625"/>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1048959"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endParaRPr lang="zh-CN"/>
          </a:p>
        </p:txBody>
      </p:sp>
      <p:sp>
        <p:nvSpPr>
          <p:cNvPr id="1048960" name="日期占位符 4"/>
          <p:cNvSpPr>
            <a:spLocks noGrp="1"/>
          </p:cNvSpPr>
          <p:nvPr>
            <p:ph type="dt" idx="10"/>
          </p:nvPr>
        </p:nvSpPr>
        <p:spPr/>
        <p:txBody>
          <a:bodyPr/>
          <a:lstStyle/>
          <a:p>
            <a:fld id="{0FA2E8E4-FA2D-4029-9C19-B7FED2C49B6D}" type="datetimeFigureOut">
              <a:rPr lang="en-US" altLang="zh-CN"/>
            </a:fld>
            <a:endParaRPr lang="zh-CN"/>
          </a:p>
        </p:txBody>
      </p:sp>
      <p:sp>
        <p:nvSpPr>
          <p:cNvPr id="1048961" name="页脚占位符 5"/>
          <p:cNvSpPr>
            <a:spLocks noGrp="1"/>
          </p:cNvSpPr>
          <p:nvPr>
            <p:ph type="ftr" idx="11"/>
          </p:nvPr>
        </p:nvSpPr>
        <p:spPr/>
        <p:txBody>
          <a:bodyPr/>
          <a:lstStyle/>
          <a:p>
            <a:endParaRPr lang="zh-CN"/>
          </a:p>
        </p:txBody>
      </p:sp>
      <p:sp>
        <p:nvSpPr>
          <p:cNvPr id="1048962" name="灯片编号占位符 6"/>
          <p:cNvSpPr>
            <a:spLocks noGrp="1"/>
          </p:cNvSpPr>
          <p:nvPr>
            <p:ph type="sldNum" idx="12"/>
          </p:nvPr>
        </p:nvSpPr>
        <p:spPr/>
        <p:txBody>
          <a:bodyPr/>
          <a:lstStyle/>
          <a:p>
            <a:fld id="{9A346A73-85BC-4A65-8CB9-9602239FD439}" type="slidenum">
              <a:rPr lang="en-US" alt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endParaRPr lang="zh-CN"/>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1048578"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7EF7AEFE-F255-4400-9F77-20CF3DCFB44A}" type="datetimeFigureOut">
              <a:rPr lang="en-US" altLang="zh-CN"/>
            </a:fld>
            <a:endParaRPr lang="zh-CN"/>
          </a:p>
        </p:txBody>
      </p:sp>
      <p:sp>
        <p:nvSpPr>
          <p:cNvPr id="1048579"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1048580"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E38B1E00-999A-4988-8AD9-5AEA762AC216}" type="slidenum">
              <a:rPr lang="en-US" altLang="zh-CN"/>
            </a:fld>
            <a:endParaRPr lang="zh-CN"/>
          </a:p>
        </p:txBody>
      </p:sp>
      <p:sp>
        <p:nvSpPr>
          <p:cNvPr id="1048581" name="矩形 6"/>
          <p:cNvSpPr/>
          <p:nvPr userDrawn="1"/>
        </p:nvSpPr>
        <p:spPr>
          <a:xfrm>
            <a:off x="520700" y="436880"/>
            <a:ext cx="11151235" cy="5984240"/>
          </a:xfrm>
          <a:prstGeom prst="rect">
            <a:avLst/>
          </a:prstGeom>
          <a:noFill/>
          <a:ln w="47625" cmpd="sng">
            <a:solidFill>
              <a:srgbClr val="001A37"/>
            </a:solidFill>
            <a:prstDash val="solid"/>
            <a:miter/>
          </a:ln>
        </p:spPr>
        <p:txBody>
          <a:bodyPr anchor="ctr"/>
          <a:lstStyle/>
          <a:p>
            <a:pPr algn="ctr"/>
            <a:endParaRPr lang="zh-CN">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defTabSz="914400">
        <a:lnSpc>
          <a:spcPct val="90000"/>
        </a:lnSpc>
        <a:spcBef>
          <a:spcPct val="0"/>
        </a:spcBef>
        <a:buNone/>
        <a:defRPr sz="4400" kern="1200">
          <a:solidFill>
            <a:schemeClr val="tx1"/>
          </a:solidFill>
          <a:latin typeface="Calibri" panose="020F0502020204030204"/>
          <a:ea typeface="微软雅黑" panose="020B0503020204020204" charset="-122"/>
        </a:defRPr>
      </a:lvl1pPr>
    </p:titleStyle>
    <p:bodyStyle>
      <a:lvl1pPr marL="228600" lvl="0" indent="-228600" algn="l" defTabSz="914400">
        <a:lnSpc>
          <a:spcPct val="90000"/>
        </a:lnSpc>
        <a:spcBef>
          <a:spcPts val="1000"/>
        </a:spcBef>
        <a:buFont typeface="Arial" panose="020B0604020202020204" pitchFamily="34" charset="0"/>
        <a:buChar char="•"/>
        <a:defRPr sz="2800" kern="1200">
          <a:solidFill>
            <a:schemeClr val="tx1"/>
          </a:solidFill>
          <a:latin typeface="Calibri" panose="020F0502020204030204"/>
          <a:ea typeface="微软雅黑" panose="020B0503020204020204" charset="-122"/>
        </a:defRPr>
      </a:lvl1pPr>
      <a:lvl2pPr marL="685800" lvl="1" indent="-228600" algn="l" defTabSz="914400">
        <a:lnSpc>
          <a:spcPct val="90000"/>
        </a:lnSpc>
        <a:spcBef>
          <a:spcPts val="500"/>
        </a:spcBef>
        <a:buFont typeface="Arial" panose="020B0604020202020204" pitchFamily="34" charset="0"/>
        <a:buChar char="•"/>
        <a:defRPr sz="2400" kern="1200">
          <a:solidFill>
            <a:schemeClr val="tx1"/>
          </a:solidFill>
          <a:latin typeface="Calibri" panose="020F0502020204030204"/>
          <a:ea typeface="微软雅黑" panose="020B0503020204020204" charset="-122"/>
        </a:defRPr>
      </a:lvl2pPr>
      <a:lvl3pPr marL="1143000" lvl="2" indent="-228600" algn="l" defTabSz="914400">
        <a:lnSpc>
          <a:spcPct val="90000"/>
        </a:lnSpc>
        <a:spcBef>
          <a:spcPts val="500"/>
        </a:spcBef>
        <a:buFont typeface="Arial" panose="020B0604020202020204" pitchFamily="34" charset="0"/>
        <a:buChar char="•"/>
        <a:defRPr sz="2000" kern="1200">
          <a:solidFill>
            <a:schemeClr val="tx1"/>
          </a:solidFill>
          <a:latin typeface="Calibri" panose="020F0502020204030204"/>
          <a:ea typeface="微软雅黑" panose="020B0503020204020204" charset="-122"/>
        </a:defRPr>
      </a:lvl3pPr>
      <a:lvl4pPr marL="1600200" lvl="3" indent="-228600" algn="l" defTabSz="914400">
        <a:lnSpc>
          <a:spcPct val="90000"/>
        </a:lnSpc>
        <a:spcBef>
          <a:spcPts val="500"/>
        </a:spcBef>
        <a:buFont typeface="Arial" panose="020B0604020202020204" pitchFamily="34" charset="0"/>
        <a:buChar char="•"/>
        <a:defRPr sz="1800" kern="1200">
          <a:solidFill>
            <a:schemeClr val="tx1"/>
          </a:solidFill>
          <a:latin typeface="Calibri" panose="020F0502020204030204"/>
          <a:ea typeface="微软雅黑" panose="020B0503020204020204" charset="-122"/>
        </a:defRPr>
      </a:lvl4pPr>
      <a:lvl5pPr marL="2057400" lvl="4" indent="-228600" algn="l" defTabSz="914400">
        <a:lnSpc>
          <a:spcPct val="90000"/>
        </a:lnSpc>
        <a:spcBef>
          <a:spcPts val="500"/>
        </a:spcBef>
        <a:buFont typeface="Arial" panose="020B0604020202020204" pitchFamily="34" charset="0"/>
        <a:buChar char="•"/>
        <a:defRPr sz="1800" kern="1200">
          <a:solidFill>
            <a:schemeClr val="tx1"/>
          </a:solidFill>
          <a:latin typeface="Calibri" panose="020F0502020204030204"/>
          <a:ea typeface="微软雅黑" panose="020B0503020204020204" charset="-122"/>
        </a:defRPr>
      </a:lvl5pPr>
      <a:lvl6pPr marL="2514600" lvl="5" indent="-228600" algn="l" defTabSz="914400">
        <a:lnSpc>
          <a:spcPct val="90000"/>
        </a:lnSpc>
        <a:spcBef>
          <a:spcPts val="500"/>
        </a:spcBef>
        <a:buFont typeface="Arial" panose="020B0604020202020204" pitchFamily="34" charset="0"/>
        <a:buChar char="•"/>
        <a:defRPr sz="1800" kern="1200">
          <a:solidFill>
            <a:schemeClr val="tx1"/>
          </a:solidFill>
          <a:latin typeface="Calibri" panose="020F0502020204030204"/>
          <a:ea typeface="微软雅黑" panose="020B0503020204020204" charset="-122"/>
        </a:defRPr>
      </a:lvl6pPr>
      <a:lvl7pPr marL="2971800" lvl="6" indent="-228600" algn="l" defTabSz="914400">
        <a:lnSpc>
          <a:spcPct val="90000"/>
        </a:lnSpc>
        <a:spcBef>
          <a:spcPts val="500"/>
        </a:spcBef>
        <a:buFont typeface="Arial" panose="020B0604020202020204" pitchFamily="34" charset="0"/>
        <a:buChar char="•"/>
        <a:defRPr sz="1800" kern="1200">
          <a:solidFill>
            <a:schemeClr val="tx1"/>
          </a:solidFill>
          <a:latin typeface="Calibri" panose="020F0502020204030204"/>
          <a:ea typeface="微软雅黑" panose="020B0503020204020204" charset="-122"/>
        </a:defRPr>
      </a:lvl7pPr>
      <a:lvl8pPr marL="3429000" lvl="7" indent="-228600" algn="l" defTabSz="914400">
        <a:lnSpc>
          <a:spcPct val="90000"/>
        </a:lnSpc>
        <a:spcBef>
          <a:spcPts val="500"/>
        </a:spcBef>
        <a:buFont typeface="Arial" panose="020B0604020202020204" pitchFamily="34" charset="0"/>
        <a:buChar char="•"/>
        <a:defRPr sz="1800" kern="1200">
          <a:solidFill>
            <a:schemeClr val="tx1"/>
          </a:solidFill>
          <a:latin typeface="Calibri" panose="020F0502020204030204"/>
          <a:ea typeface="微软雅黑" panose="020B0503020204020204" charset="-122"/>
        </a:defRPr>
      </a:lvl8pPr>
      <a:lvl9pPr marL="3886200" lvl="8" indent="-228600" algn="l" defTabSz="914400">
        <a:lnSpc>
          <a:spcPct val="90000"/>
        </a:lnSpc>
        <a:spcBef>
          <a:spcPts val="500"/>
        </a:spcBef>
        <a:buFont typeface="Arial" panose="020B0604020202020204" pitchFamily="34" charset="0"/>
        <a:buChar char="•"/>
        <a:defRPr sz="1800" kern="1200">
          <a:solidFill>
            <a:schemeClr val="tx1"/>
          </a:solidFill>
          <a:latin typeface="Calibri" panose="020F0502020204030204"/>
          <a:ea typeface="微软雅黑" panose="020B0503020204020204" charset="-122"/>
        </a:defRPr>
      </a:lvl9pPr>
    </p:bodyStyle>
    <p:other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标题 1"/>
          <p:cNvSpPr>
            <a:spLocks noGrp="1"/>
          </p:cNvSpPr>
          <p:nvPr>
            <p:ph type="ctrTitle"/>
          </p:nvPr>
        </p:nvSpPr>
        <p:spPr/>
        <p:txBody>
          <a:bodyPr/>
          <a:lstStyle/>
          <a:p>
            <a:endParaRPr lang="zh-CN"/>
          </a:p>
        </p:txBody>
      </p:sp>
      <p:sp>
        <p:nvSpPr>
          <p:cNvPr id="1048588" name="副标题 2"/>
          <p:cNvSpPr>
            <a:spLocks noGrp="1"/>
          </p:cNvSpPr>
          <p:nvPr>
            <p:ph type="subTitle" idx="1"/>
          </p:nvPr>
        </p:nvSpPr>
        <p:spPr/>
        <p:txBody>
          <a:bodyPr/>
          <a:lstStyle/>
          <a:p>
            <a:endParaRPr lang="zh-CN"/>
          </a:p>
        </p:txBody>
      </p:sp>
      <p:pic>
        <p:nvPicPr>
          <p:cNvPr id="2097152" name="图片 4" descr="未标题-1_画板 1"/>
          <p:cNvPicPr>
            <a:picLocks noChangeAspect="1"/>
          </p:cNvPicPr>
          <p:nvPr/>
        </p:nvPicPr>
        <p:blipFill>
          <a:blip r:embed="rId1"/>
          <a:stretch>
            <a:fillRect/>
          </a:stretch>
        </p:blipFill>
        <p:spPr>
          <a:xfrm>
            <a:off x="0" y="0"/>
            <a:ext cx="12192000" cy="6858000"/>
          </a:xfrm>
          <a:prstGeom prst="rect">
            <a:avLst/>
          </a:prstGeom>
        </p:spPr>
      </p:pic>
      <p:sp>
        <p:nvSpPr>
          <p:cNvPr id="1048589" name="文本框 5"/>
          <p:cNvSpPr txBox="1"/>
          <p:nvPr/>
        </p:nvSpPr>
        <p:spPr>
          <a:xfrm>
            <a:off x="1807211" y="2210295"/>
            <a:ext cx="8578850" cy="914400"/>
          </a:xfrm>
          <a:prstGeom prst="rect">
            <a:avLst/>
          </a:prstGeom>
          <a:noFill/>
        </p:spPr>
        <p:txBody>
          <a:bodyPr wrap="none">
            <a:spAutoFit/>
          </a:bodyPr>
          <a:lstStyle/>
          <a:p>
            <a:pPr lvl="0" algn="dist"/>
            <a:r>
              <a:rPr lang="zh-CN" sz="5400" b="1" spc="110">
                <a:solidFill>
                  <a:srgbClr val="011A38"/>
                </a:solidFill>
                <a:latin typeface="微软雅黑" panose="020B0503020204020204" charset="-122"/>
                <a:ea typeface="微软雅黑" panose="020B0503020204020204" charset="-122"/>
              </a:rPr>
              <a:t>互联网数据库开发小组答辩</a:t>
            </a:r>
            <a:endParaRPr lang="zh-CN" sz="5400" b="1" spc="110">
              <a:solidFill>
                <a:srgbClr val="011A38"/>
              </a:solidFill>
              <a:latin typeface="微软雅黑" panose="020B0503020204020204" charset="-122"/>
              <a:ea typeface="微软雅黑" panose="020B0503020204020204" charset="-122"/>
            </a:endParaRPr>
          </a:p>
        </p:txBody>
      </p:sp>
      <p:sp>
        <p:nvSpPr>
          <p:cNvPr id="1048590" name="文本框 6"/>
          <p:cNvSpPr txBox="1"/>
          <p:nvPr/>
        </p:nvSpPr>
        <p:spPr>
          <a:xfrm>
            <a:off x="2817882" y="3267265"/>
            <a:ext cx="6551794" cy="584775"/>
          </a:xfrm>
          <a:prstGeom prst="rect">
            <a:avLst/>
          </a:prstGeom>
          <a:noFill/>
        </p:spPr>
        <p:txBody>
          <a:bodyPr wrap="none">
            <a:spAutoFit/>
          </a:bodyPr>
          <a:lstStyle/>
          <a:p>
            <a:pPr lvl="0" algn="dist"/>
            <a:r>
              <a:rPr lang="zh-CN" altLang="en-US" sz="3200" spc="110" dirty="0">
                <a:solidFill>
                  <a:srgbClr val="011A38"/>
                </a:solidFill>
                <a:latin typeface="微软雅黑" panose="020B0503020204020204" charset="-122"/>
                <a:ea typeface="微软雅黑" panose="020B0503020204020204" charset="-122"/>
              </a:rPr>
              <a:t>日本非法排放核污水</a:t>
            </a:r>
            <a:r>
              <a:rPr lang="zh-CN" sz="3200" spc="110" dirty="0">
                <a:solidFill>
                  <a:srgbClr val="011A38"/>
                </a:solidFill>
                <a:latin typeface="微软雅黑" panose="020B0503020204020204" charset="-122"/>
                <a:ea typeface="微软雅黑" panose="020B0503020204020204" charset="-122"/>
              </a:rPr>
              <a:t>主题网站实现</a:t>
            </a:r>
            <a:endParaRPr lang="zh-CN" sz="3200" spc="110" dirty="0">
              <a:solidFill>
                <a:srgbClr val="011A38"/>
              </a:solidFill>
              <a:latin typeface="微软雅黑" panose="020B0503020204020204" charset="-122"/>
              <a:ea typeface="微软雅黑" panose="020B0503020204020204" charset="-122"/>
            </a:endParaRPr>
          </a:p>
        </p:txBody>
      </p:sp>
      <p:sp>
        <p:nvSpPr>
          <p:cNvPr id="1048591" name="文本框 8"/>
          <p:cNvSpPr txBox="1"/>
          <p:nvPr/>
        </p:nvSpPr>
        <p:spPr>
          <a:xfrm>
            <a:off x="5593256" y="4433570"/>
            <a:ext cx="1244251" cy="369332"/>
          </a:xfrm>
          <a:prstGeom prst="rect">
            <a:avLst/>
          </a:prstGeom>
          <a:noFill/>
        </p:spPr>
        <p:txBody>
          <a:bodyPr wrap="none">
            <a:spAutoFit/>
          </a:bodyPr>
          <a:lstStyle/>
          <a:p>
            <a:pPr lvl="0" algn="dist"/>
            <a:r>
              <a:rPr lang="zh-CN" b="1" spc="110" dirty="0">
                <a:solidFill>
                  <a:srgbClr val="011A38"/>
                </a:solidFill>
                <a:latin typeface="微软雅黑" panose="020B0503020204020204" charset="-122"/>
                <a:ea typeface="微软雅黑" panose="020B0503020204020204" charset="-122"/>
              </a:rPr>
              <a:t>组长</a:t>
            </a:r>
            <a:r>
              <a:rPr lang="en-US" b="1" spc="110" dirty="0">
                <a:solidFill>
                  <a:srgbClr val="011A38"/>
                </a:solidFill>
                <a:latin typeface="微软雅黑" panose="020B0503020204020204" charset="-122"/>
                <a:ea typeface="微软雅黑" panose="020B0503020204020204" charset="-122"/>
              </a:rPr>
              <a:t>:</a:t>
            </a:r>
            <a:r>
              <a:rPr lang="zh-CN" altLang="en-US" b="1" spc="110" dirty="0">
                <a:solidFill>
                  <a:srgbClr val="011A38"/>
                </a:solidFill>
                <a:latin typeface="微软雅黑" panose="020B0503020204020204" charset="-122"/>
                <a:ea typeface="微软雅黑" panose="020B0503020204020204" charset="-122"/>
              </a:rPr>
              <a:t>李新</a:t>
            </a:r>
            <a:endParaRPr lang="zh-CN" b="1" spc="110" dirty="0">
              <a:solidFill>
                <a:srgbClr val="011A38"/>
              </a:solidFill>
              <a:latin typeface="微软雅黑" panose="020B0503020204020204" charset="-122"/>
              <a:ea typeface="微软雅黑" panose="020B0503020204020204" charset="-122"/>
            </a:endParaRPr>
          </a:p>
        </p:txBody>
      </p:sp>
      <p:sp>
        <p:nvSpPr>
          <p:cNvPr id="1048592" name="文本框 9"/>
          <p:cNvSpPr txBox="1"/>
          <p:nvPr/>
        </p:nvSpPr>
        <p:spPr>
          <a:xfrm>
            <a:off x="4652936" y="4895850"/>
            <a:ext cx="3124894" cy="369332"/>
          </a:xfrm>
          <a:prstGeom prst="rect">
            <a:avLst/>
          </a:prstGeom>
          <a:noFill/>
        </p:spPr>
        <p:txBody>
          <a:bodyPr wrap="none">
            <a:spAutoFit/>
          </a:bodyPr>
          <a:lstStyle/>
          <a:p>
            <a:pPr lvl="0" algn="dist"/>
            <a:r>
              <a:rPr lang="zh-CN" b="1" spc="110" dirty="0">
                <a:solidFill>
                  <a:srgbClr val="011A38"/>
                </a:solidFill>
                <a:latin typeface="微软雅黑" panose="020B0503020204020204" charset="-122"/>
                <a:ea typeface="微软雅黑" panose="020B0503020204020204" charset="-122"/>
              </a:rPr>
              <a:t>组员</a:t>
            </a:r>
            <a:r>
              <a:rPr lang="en-US" b="1" spc="110" dirty="0">
                <a:solidFill>
                  <a:srgbClr val="011A38"/>
                </a:solidFill>
                <a:latin typeface="微软雅黑" panose="020B0503020204020204" charset="-122"/>
                <a:ea typeface="微软雅黑" panose="020B0503020204020204" charset="-122"/>
              </a:rPr>
              <a:t>:</a:t>
            </a:r>
            <a:r>
              <a:rPr lang="zh-CN" altLang="en-US" b="1" spc="110" dirty="0">
                <a:solidFill>
                  <a:srgbClr val="011A38"/>
                </a:solidFill>
                <a:latin typeface="微软雅黑" panose="020B0503020204020204" charset="-122"/>
                <a:ea typeface="微软雅黑" panose="020B0503020204020204" charset="-122"/>
              </a:rPr>
              <a:t>杨万睿 吴树晓</a:t>
            </a:r>
            <a:r>
              <a:rPr lang="en-US" b="1" spc="110" dirty="0">
                <a:solidFill>
                  <a:srgbClr val="011A38"/>
                </a:solidFill>
                <a:latin typeface="微软雅黑" panose="020B0503020204020204" charset="-122"/>
                <a:ea typeface="微软雅黑" panose="020B0503020204020204" charset="-122"/>
              </a:rPr>
              <a:t> </a:t>
            </a:r>
            <a:r>
              <a:rPr lang="zh-CN" altLang="en-US" b="1" spc="110" dirty="0">
                <a:solidFill>
                  <a:srgbClr val="011A38"/>
                </a:solidFill>
                <a:latin typeface="微软雅黑" panose="020B0503020204020204" charset="-122"/>
                <a:ea typeface="微软雅黑" panose="020B0503020204020204" charset="-122"/>
              </a:rPr>
              <a:t>王荣熙</a:t>
            </a:r>
            <a:endParaRPr lang="zh-CN" b="1" spc="110" dirty="0">
              <a:solidFill>
                <a:srgbClr val="011A38"/>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p>
            <a:pPr lvl="0"/>
            <a:r>
              <a:rPr lang="zh-CN" sz="2400">
                <a:latin typeface="楷体" panose="02010609060101010101" charset="-122"/>
                <a:ea typeface="楷体" panose="02010609060101010101" charset="-122"/>
              </a:rPr>
              <a:t>用户注册代码实现：</a:t>
            </a:r>
            <a:endParaRPr lang="zh-CN" sz="2400">
              <a:latin typeface="楷体" panose="02010609060101010101" charset="-122"/>
              <a:ea typeface="楷体" panose="02010609060101010101" charset="-122"/>
            </a:endParaRPr>
          </a:p>
        </p:txBody>
      </p:sp>
      <p:pic>
        <p:nvPicPr>
          <p:cNvPr id="2097160" name="图片 2097159"/>
          <p:cNvPicPr>
            <a:picLocks noChangeAspect="1"/>
          </p:cNvPicPr>
          <p:nvPr/>
        </p:nvPicPr>
        <p:blipFill>
          <a:blip r:embed="rId2"/>
          <a:srcRect b="43851"/>
          <a:stretch>
            <a:fillRect/>
          </a:stretch>
        </p:blipFill>
        <p:spPr>
          <a:xfrm>
            <a:off x="4183604" y="2591346"/>
            <a:ext cx="5566676" cy="2371363"/>
          </a:xfrm>
          <a:prstGeom prst="rect">
            <a:avLst/>
          </a:prstGeom>
        </p:spPr>
      </p:pic>
      <p:sp>
        <p:nvSpPr>
          <p:cNvPr id="2097161" name="文本框 2097160"/>
          <p:cNvSpPr txBox="1"/>
          <p:nvPr/>
        </p:nvSpPr>
        <p:spPr>
          <a:xfrm>
            <a:off x="1247172" y="1624740"/>
            <a:ext cx="4210050" cy="819150"/>
          </a:xfrm>
          <a:prstGeom prst="rect">
            <a:avLst/>
          </a:prstGeom>
          <a:ln w="6350">
            <a:prstDash val="solid"/>
          </a:ln>
        </p:spPr>
        <p:txBody>
          <a:bodyPr>
            <a:spAutoFit/>
          </a:body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首先需要实现</a:t>
            </a:r>
            <a:r>
              <a:rPr lang="en-US" sz="2400">
                <a:latin typeface="楷体" panose="02010609060101010101" charset="-122"/>
                <a:ea typeface="楷体" panose="02010609060101010101" charset="-122"/>
              </a:rPr>
              <a:t>User</a:t>
            </a:r>
            <a:r>
              <a:rPr lang="zh-CN" sz="2400">
                <a:latin typeface="楷体" panose="02010609060101010101" charset="-122"/>
                <a:ea typeface="楷体" panose="02010609060101010101" charset="-122"/>
              </a:rPr>
              <a:t>类，继承</a:t>
            </a:r>
            <a:r>
              <a:rPr lang="en-US" sz="2400">
                <a:latin typeface="楷体" panose="02010609060101010101" charset="-122"/>
                <a:ea typeface="楷体" panose="02010609060101010101" charset="-122"/>
              </a:rPr>
              <a:t>ActiveRecord</a:t>
            </a:r>
            <a:endParaRPr lang="en-US" sz="2400">
              <a:latin typeface="楷体" panose="02010609060101010101" charset="-122"/>
              <a:ea typeface="楷体" panose="0201060906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3"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p>
        </p:txBody>
      </p:sp>
      <p:sp>
        <p:nvSpPr>
          <p:cNvPr id="1048624" name="文本框 3"/>
          <p:cNvSpPr txBox="1"/>
          <p:nvPr/>
        </p:nvSpPr>
        <p:spPr>
          <a:xfrm>
            <a:off x="968375" y="835025"/>
            <a:ext cx="2749550" cy="39370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000" b="1"/>
              <a:t>用户注册的代码架构</a:t>
            </a:r>
            <a:endParaRPr lang="zh-CN" sz="2000" b="1"/>
          </a:p>
        </p:txBody>
      </p:sp>
      <p:grpSp>
        <p:nvGrpSpPr>
          <p:cNvPr id="47" name="Group 142"/>
          <p:cNvGrpSpPr/>
          <p:nvPr/>
        </p:nvGrpSpPr>
        <p:grpSpPr>
          <a:xfrm flipH="1">
            <a:off x="1522095" y="1904365"/>
            <a:ext cx="2695575" cy="3726815"/>
            <a:chOff x="0" y="0"/>
            <a:chExt cx="6186406" cy="8552092"/>
          </a:xfrm>
        </p:grpSpPr>
        <p:sp>
          <p:nvSpPr>
            <p:cNvPr id="1048625" name="Shape 135"/>
            <p:cNvSpPr/>
            <p:nvPr/>
          </p:nvSpPr>
          <p:spPr>
            <a:xfrm>
              <a:off x="647715" y="3735921"/>
              <a:ext cx="4890976" cy="2222323"/>
            </a:xfrm>
            <a:prstGeom prst="rect">
              <a:avLst/>
            </a:prstGeom>
            <a:noFill/>
            <a:ln>
              <a:noFill/>
            </a:ln>
            <a:effectLst/>
          </p:spPr>
          <p:txBody>
            <a:bodyPr wrap="square" lIns="38100" tIns="38100" rIns="38100" bIns="38100" numCol="1" anchor="t">
              <a:normAutofit/>
            </a:bodyPr>
            <a:lstStyle>
              <a:lvl1pPr lvl="0" algn="ctr"/>
            </a:lstStyle>
            <a:p>
              <a:pPr lvl="0"/>
              <a:endParaRPr lang="en-US">
                <a:latin typeface="Averta"/>
                <a:ea typeface="微软雅黑" panose="020B0503020204020204" charset="-122"/>
              </a:endParaRPr>
            </a:p>
          </p:txBody>
        </p:sp>
        <p:sp>
          <p:nvSpPr>
            <p:cNvPr id="1048626"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p>
          </p:txBody>
        </p:sp>
        <p:sp>
          <p:nvSpPr>
            <p:cNvPr id="1048628" name="Shape 138"/>
            <p:cNvSpPr/>
            <p:nvPr/>
          </p:nvSpPr>
          <p:spPr>
            <a:xfrm>
              <a:off x="1835892" y="6821667"/>
              <a:ext cx="2452584" cy="597436"/>
            </a:xfrm>
            <a:prstGeom prst="rect">
              <a:avLst/>
            </a:prstGeom>
            <a:noFill/>
            <a:ln>
              <a:noFill/>
            </a:ln>
            <a:effectLst/>
          </p:spPr>
          <p:txBody>
            <a:bodyPr wrap="square" lIns="38100" tIns="38100" rIns="38100" bIns="38100" numCol="1" anchor="ctr">
              <a:spAutoFit/>
            </a:bodyPr>
            <a:lstStyle>
              <a:lvl1pPr lvl="0" algn="ctr">
                <a:defRPr sz="1800" spc="360">
                  <a:solidFill>
                    <a:srgbClr val="FFFFFF"/>
                  </a:solidFill>
                  <a:latin typeface="Calibri" panose="020F0502020204030204"/>
                  <a:ea typeface="微软雅黑" panose="020B0503020204020204" charset="-122"/>
                </a:defRPr>
              </a:lvl1pPr>
            </a:lstStyle>
            <a:p>
              <a:r>
                <a:rPr lang="zh-CN" sz="1200" b="1" spc="100">
                  <a:solidFill>
                    <a:srgbClr val="FFFFFF"/>
                  </a:solidFill>
                  <a:latin typeface="微软雅黑" panose="020B0503020204020204" charset="-122"/>
                  <a:ea typeface="微软雅黑" panose="020B0503020204020204" charset="-122"/>
                </a:rPr>
                <a:t>尾部标题</a:t>
              </a:r>
              <a:r>
                <a:rPr lang="en-US" sz="1200" b="1" spc="100">
                  <a:solidFill>
                    <a:srgbClr val="FFFFFF"/>
                  </a:solidFill>
                  <a:latin typeface="微软雅黑" panose="020B0503020204020204" charset="-122"/>
                  <a:ea typeface="微软雅黑" panose="020B0503020204020204" charset="-122"/>
                </a:rPr>
                <a:t>1</a:t>
              </a:r>
              <a:endParaRPr lang="en-US" sz="1200" b="1" spc="100">
                <a:solidFill>
                  <a:srgbClr val="FFFFFF"/>
                </a:solidFill>
                <a:latin typeface="微软雅黑" panose="020B0503020204020204" charset="-122"/>
                <a:ea typeface="微软雅黑" panose="020B0503020204020204" charset="-122"/>
              </a:endParaRPr>
            </a:p>
          </p:txBody>
        </p:sp>
        <p:sp>
          <p:nvSpPr>
            <p:cNvPr id="1048629"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630" name="Shape 141"/>
            <p:cNvSpPr/>
            <p:nvPr/>
          </p:nvSpPr>
          <p:spPr>
            <a:xfrm>
              <a:off x="870625" y="2979936"/>
              <a:ext cx="4462326"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a:latin typeface="微软雅黑" panose="020B0503020204020204" charset="-122"/>
                  <a:ea typeface="微软雅黑" panose="020B0503020204020204" charset="-122"/>
                </a:rPr>
                <a:t>模型</a:t>
              </a:r>
              <a:r>
                <a:rPr lang="en-US" sz="1600">
                  <a:latin typeface="微软雅黑" panose="020B0503020204020204" charset="-122"/>
                  <a:ea typeface="微软雅黑" panose="020B0503020204020204" charset="-122"/>
                </a:rPr>
                <a:t>(M)</a:t>
              </a:r>
              <a:endParaRPr lang="en-US" sz="1600">
                <a:latin typeface="微软雅黑" panose="020B0503020204020204" charset="-122"/>
                <a:ea typeface="微软雅黑" panose="020B0503020204020204" charset="-122"/>
              </a:endParaRPr>
            </a:p>
          </p:txBody>
        </p:sp>
      </p:grpSp>
      <p:grpSp>
        <p:nvGrpSpPr>
          <p:cNvPr id="49" name="Group 142"/>
          <p:cNvGrpSpPr/>
          <p:nvPr/>
        </p:nvGrpSpPr>
        <p:grpSpPr>
          <a:xfrm flipH="1">
            <a:off x="4790440" y="1904364"/>
            <a:ext cx="2695575" cy="3726815"/>
            <a:chOff x="0" y="0"/>
            <a:chExt cx="6186406" cy="8552092"/>
          </a:xfrm>
        </p:grpSpPr>
        <p:sp>
          <p:nvSpPr>
            <p:cNvPr id="1048631" name="Shape 135"/>
            <p:cNvSpPr/>
            <p:nvPr/>
          </p:nvSpPr>
          <p:spPr>
            <a:xfrm>
              <a:off x="548099" y="4333542"/>
              <a:ext cx="4890976" cy="2222323"/>
            </a:xfrm>
            <a:prstGeom prst="rect">
              <a:avLst/>
            </a:prstGeom>
            <a:noFill/>
            <a:ln>
              <a:noFill/>
            </a:ln>
            <a:effectLst/>
          </p:spPr>
          <p:txBody>
            <a:bodyPr wrap="square" lIns="38100" tIns="38100" rIns="38100" bIns="38100" numCol="1" anchor="t">
              <a:normAutofit/>
            </a:bodyPr>
            <a:lstStyle>
              <a:lvl1pPr lvl="0" algn="ctr"/>
            </a:lstStyle>
            <a:p>
              <a:pPr lvl="0" algn="ctr"/>
              <a:r>
                <a:rPr lang="zh-CN">
                  <a:latin typeface="Averta"/>
                  <a:ea typeface="微软雅黑" panose="020B0503020204020204" charset="-122"/>
                </a:rPr>
                <a:t>建立</a:t>
              </a:r>
              <a:r>
                <a:rPr lang="en-US">
                  <a:latin typeface="Averta"/>
                  <a:ea typeface="微软雅黑" panose="020B0503020204020204" charset="-122"/>
                </a:rPr>
                <a:t>views\signup</a:t>
              </a:r>
              <a:r>
                <a:rPr lang="zh-CN">
                  <a:latin typeface="Averta"/>
                  <a:ea typeface="微软雅黑" panose="020B0503020204020204" charset="-122"/>
                </a:rPr>
                <a:t>，用于展示用户注册的页面</a:t>
              </a:r>
              <a:endParaRPr lang="zh-CN">
                <a:latin typeface="Averta"/>
                <a:ea typeface="微软雅黑" panose="020B0503020204020204" charset="-122"/>
              </a:endParaRPr>
            </a:p>
          </p:txBody>
        </p:sp>
        <p:sp>
          <p:nvSpPr>
            <p:cNvPr id="1048632"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p>
          </p:txBody>
        </p:sp>
        <p:sp>
          <p:nvSpPr>
            <p:cNvPr id="1048635"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636" name="Shape 141"/>
            <p:cNvSpPr/>
            <p:nvPr/>
          </p:nvSpPr>
          <p:spPr>
            <a:xfrm>
              <a:off x="870625" y="2979936"/>
              <a:ext cx="4462326"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a:latin typeface="微软雅黑" panose="020B0503020204020204" charset="-122"/>
                  <a:ea typeface="微软雅黑" panose="020B0503020204020204" charset="-122"/>
                </a:rPr>
                <a:t>视图</a:t>
              </a:r>
              <a:r>
                <a:rPr lang="en-US" sz="1600">
                  <a:latin typeface="微软雅黑" panose="020B0503020204020204" charset="-122"/>
                  <a:ea typeface="微软雅黑" panose="020B0503020204020204" charset="-122"/>
                </a:rPr>
                <a:t>(V)</a:t>
              </a:r>
              <a:endParaRPr lang="en-US" sz="1600">
                <a:latin typeface="微软雅黑" panose="020B0503020204020204" charset="-122"/>
                <a:ea typeface="微软雅黑" panose="020B0503020204020204" charset="-122"/>
              </a:endParaRPr>
            </a:p>
          </p:txBody>
        </p:sp>
      </p:grpSp>
      <p:grpSp>
        <p:nvGrpSpPr>
          <p:cNvPr id="51" name="Group 142"/>
          <p:cNvGrpSpPr/>
          <p:nvPr/>
        </p:nvGrpSpPr>
        <p:grpSpPr>
          <a:xfrm flipH="1">
            <a:off x="8056245" y="1904365"/>
            <a:ext cx="2695575" cy="3726815"/>
            <a:chOff x="0" y="0"/>
            <a:chExt cx="6186406" cy="8552092"/>
          </a:xfrm>
        </p:grpSpPr>
        <p:sp>
          <p:nvSpPr>
            <p:cNvPr id="1048637" name="Shape 135"/>
            <p:cNvSpPr/>
            <p:nvPr/>
          </p:nvSpPr>
          <p:spPr>
            <a:xfrm>
              <a:off x="282458" y="4433146"/>
              <a:ext cx="5256233" cy="2687239"/>
            </a:xfrm>
            <a:prstGeom prst="rect">
              <a:avLst/>
            </a:prstGeom>
            <a:noFill/>
            <a:ln>
              <a:noFill/>
            </a:ln>
            <a:effectLst/>
          </p:spPr>
          <p:txBody>
            <a:bodyPr wrap="square" lIns="38100" tIns="38100" rIns="38100" bIns="38100" numCol="1" anchor="t">
              <a:normAutofit fontScale="92500"/>
            </a:bodyPr>
            <a:lstStyle>
              <a:lvl1pPr lvl="0" algn="ctr"/>
            </a:lstStyle>
            <a:p>
              <a:pPr lvl="0"/>
              <a:r>
                <a:rPr lang="zh-CN" sz="1600">
                  <a:latin typeface="Averta"/>
                  <a:ea typeface="微软雅黑" panose="020B0503020204020204" charset="-122"/>
                </a:rPr>
                <a:t>在</a:t>
              </a:r>
              <a:r>
                <a:rPr lang="en-US" sz="1600">
                  <a:latin typeface="Averta"/>
                  <a:ea typeface="微软雅黑" panose="020B0503020204020204" charset="-122"/>
                </a:rPr>
                <a:t>controllers\SiteController</a:t>
              </a:r>
              <a:r>
                <a:rPr lang="zh-CN" sz="1600">
                  <a:latin typeface="Averta"/>
                  <a:ea typeface="微软雅黑" panose="020B0503020204020204" charset="-122"/>
                </a:rPr>
                <a:t>中增加</a:t>
              </a:r>
              <a:r>
                <a:rPr lang="en-US" sz="1600">
                  <a:latin typeface="Averta"/>
                  <a:ea typeface="微软雅黑" panose="020B0503020204020204" charset="-122"/>
                </a:rPr>
                <a:t>actionSiunup</a:t>
              </a:r>
              <a:r>
                <a:rPr lang="zh-CN" sz="1600">
                  <a:latin typeface="Averta"/>
                  <a:ea typeface="微软雅黑" panose="020B0503020204020204" charset="-122"/>
                </a:rPr>
                <a:t>方法，用于控制用户注册的行为</a:t>
              </a:r>
              <a:endParaRPr lang="zh-CN" sz="1600">
                <a:latin typeface="Averta"/>
                <a:ea typeface="微软雅黑" panose="020B0503020204020204" charset="-122"/>
              </a:endParaRPr>
            </a:p>
          </p:txBody>
        </p:sp>
        <p:sp>
          <p:nvSpPr>
            <p:cNvPr id="1048638"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p>
          </p:txBody>
        </p:sp>
        <p:sp>
          <p:nvSpPr>
            <p:cNvPr id="1048641"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642" name="Shape 141"/>
            <p:cNvSpPr/>
            <p:nvPr/>
          </p:nvSpPr>
          <p:spPr>
            <a:xfrm>
              <a:off x="870625" y="2979936"/>
              <a:ext cx="4462326"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a:latin typeface="微软雅黑" panose="020B0503020204020204" charset="-122"/>
                  <a:ea typeface="微软雅黑" panose="020B0503020204020204" charset="-122"/>
                </a:rPr>
                <a:t>控制器</a:t>
              </a:r>
              <a:r>
                <a:rPr lang="en-US" sz="1600">
                  <a:latin typeface="微软雅黑" panose="020B0503020204020204" charset="-122"/>
                  <a:ea typeface="微软雅黑" panose="020B0503020204020204" charset="-122"/>
                </a:rPr>
                <a:t>(C)</a:t>
              </a:r>
              <a:endParaRPr lang="en-US" sz="1600">
                <a:latin typeface="微软雅黑" panose="020B0503020204020204" charset="-122"/>
                <a:ea typeface="微软雅黑" panose="020B0503020204020204" charset="-122"/>
              </a:endParaRPr>
            </a:p>
          </p:txBody>
        </p:sp>
      </p:grpSp>
      <p:sp>
        <p:nvSpPr>
          <p:cNvPr id="1048643" name="文本框 1048642"/>
          <p:cNvSpPr txBox="1"/>
          <p:nvPr/>
        </p:nvSpPr>
        <p:spPr>
          <a:xfrm>
            <a:off x="1534023" y="3767772"/>
            <a:ext cx="2698750" cy="908050"/>
          </a:xfrm>
          <a:prstGeom prst="rect">
            <a:avLst/>
          </a:prstGeom>
          <a:ln w="6350">
            <a:prstDash val="solid"/>
          </a:ln>
        </p:spPr>
        <p:txBody>
          <a:bodyPr>
            <a:spAutoFit/>
          </a:bodyPr>
          <a:lstStyle/>
          <a:p>
            <a:pPr lvl="0" algn="ctr"/>
            <a:r>
              <a:rPr lang="zh-CN"/>
              <a:t>建立</a:t>
            </a:r>
            <a:r>
              <a:rPr lang="en-US"/>
              <a:t>models\SignupForm</a:t>
            </a:r>
            <a:r>
              <a:rPr lang="zh-CN"/>
              <a:t>，用于维护注册表单的结构</a:t>
            </a:r>
            <a:endParaRPr 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用户注册代码实现：</a:t>
            </a:r>
            <a:endParaRPr lang="zh-CN" sz="2400">
              <a:latin typeface="楷体" panose="02010609060101010101" charset="-122"/>
              <a:ea typeface="楷体" panose="02010609060101010101" charset="-122"/>
            </a:endParaRPr>
          </a:p>
        </p:txBody>
      </p:sp>
      <p:sp>
        <p:nvSpPr>
          <p:cNvPr id="2097160" name="文本框 2097159"/>
          <p:cNvSpPr txBox="1"/>
          <p:nvPr/>
        </p:nvSpPr>
        <p:spPr>
          <a:xfrm>
            <a:off x="1247172" y="1624740"/>
            <a:ext cx="4210050" cy="457200"/>
          </a:xfrm>
          <a:prstGeom prst="rect">
            <a:avLst/>
          </a:prstGeom>
          <a:ln w="635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模型</a:t>
            </a:r>
            <a:endParaRPr lang="zh-CN" sz="2400">
              <a:latin typeface="楷体" panose="02010609060101010101" charset="-122"/>
              <a:ea typeface="楷体" panose="02010609060101010101" charset="-122"/>
            </a:endParaRPr>
          </a:p>
        </p:txBody>
      </p:sp>
      <p:pic>
        <p:nvPicPr>
          <p:cNvPr id="2097161" name="图片 2097160"/>
          <p:cNvPicPr>
            <a:picLocks noChangeAspect="1"/>
          </p:cNvPicPr>
          <p:nvPr/>
        </p:nvPicPr>
        <p:blipFill>
          <a:blip r:embed="rId2"/>
          <a:stretch>
            <a:fillRect/>
          </a:stretch>
        </p:blipFill>
        <p:spPr>
          <a:xfrm>
            <a:off x="2773124" y="1346602"/>
            <a:ext cx="3190162" cy="1608455"/>
          </a:xfrm>
          <a:prstGeom prst="rect">
            <a:avLst/>
          </a:prstGeom>
        </p:spPr>
      </p:pic>
      <p:pic>
        <p:nvPicPr>
          <p:cNvPr id="2097162" name="图片 2097161"/>
          <p:cNvPicPr>
            <a:picLocks noChangeAspect="1"/>
          </p:cNvPicPr>
          <p:nvPr/>
        </p:nvPicPr>
        <p:blipFill>
          <a:blip r:embed="rId3"/>
          <a:stretch>
            <a:fillRect/>
          </a:stretch>
        </p:blipFill>
        <p:spPr>
          <a:xfrm>
            <a:off x="4592802" y="3752770"/>
            <a:ext cx="6310936" cy="2276354"/>
          </a:xfrm>
          <a:prstGeom prst="rect">
            <a:avLst/>
          </a:prstGeom>
        </p:spPr>
      </p:pic>
      <p:sp>
        <p:nvSpPr>
          <p:cNvPr id="2097163" name="文本框 2097162"/>
          <p:cNvSpPr txBox="1"/>
          <p:nvPr/>
        </p:nvSpPr>
        <p:spPr>
          <a:xfrm>
            <a:off x="1347172" y="4242234"/>
            <a:ext cx="4210050" cy="457200"/>
          </a:xfrm>
          <a:prstGeom prst="rect">
            <a:avLst/>
          </a:prstGeom>
          <a:ln w="635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视图</a:t>
            </a:r>
            <a:endParaRPr lang="zh-CN" sz="2400">
              <a:latin typeface="楷体" panose="02010609060101010101" charset="-122"/>
              <a:ea typeface="楷体" panose="0201060906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用户注册代码实现：</a:t>
            </a:r>
            <a:endParaRPr lang="zh-CN" sz="2400">
              <a:latin typeface="楷体" panose="02010609060101010101" charset="-122"/>
              <a:ea typeface="楷体" panose="02010609060101010101" charset="-122"/>
            </a:endParaRPr>
          </a:p>
        </p:txBody>
      </p:sp>
      <p:sp>
        <p:nvSpPr>
          <p:cNvPr id="2097160" name="文本框 2097159"/>
          <p:cNvSpPr txBox="1"/>
          <p:nvPr/>
        </p:nvSpPr>
        <p:spPr>
          <a:xfrm>
            <a:off x="1247172" y="1624740"/>
            <a:ext cx="4210050" cy="457200"/>
          </a:xfrm>
          <a:prstGeom prst="rect">
            <a:avLst/>
          </a:prstGeom>
          <a:ln w="635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控制器</a:t>
            </a:r>
            <a:endParaRPr lang="zh-CN" sz="2400">
              <a:latin typeface="楷体" panose="02010609060101010101" charset="-122"/>
              <a:ea typeface="楷体" panose="02010609060101010101" charset="-122"/>
            </a:endParaRPr>
          </a:p>
        </p:txBody>
      </p:sp>
      <p:pic>
        <p:nvPicPr>
          <p:cNvPr id="2097161" name="图片 2097160"/>
          <p:cNvPicPr>
            <a:picLocks noChangeAspect="1"/>
          </p:cNvPicPr>
          <p:nvPr/>
        </p:nvPicPr>
        <p:blipFill>
          <a:blip r:embed="rId2"/>
          <a:stretch>
            <a:fillRect/>
          </a:stretch>
        </p:blipFill>
        <p:spPr>
          <a:xfrm>
            <a:off x="2348696" y="2245649"/>
            <a:ext cx="7783974" cy="32217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3"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p>
        </p:txBody>
      </p:sp>
      <p:sp>
        <p:nvSpPr>
          <p:cNvPr id="1048624" name="文本框 3"/>
          <p:cNvSpPr txBox="1"/>
          <p:nvPr/>
        </p:nvSpPr>
        <p:spPr>
          <a:xfrm>
            <a:off x="968375" y="835025"/>
            <a:ext cx="2749550" cy="34290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1600" b="1"/>
              <a:t>团队信息：关于</a:t>
            </a:r>
            <a:endParaRPr lang="zh-CN" sz="1600" b="1"/>
          </a:p>
        </p:txBody>
      </p:sp>
      <p:sp>
        <p:nvSpPr>
          <p:cNvPr id="1048625" name="Oval 215"/>
          <p:cNvSpPr>
            <a:spLocks noChangeArrowheads="1"/>
          </p:cNvSpPr>
          <p:nvPr/>
        </p:nvSpPr>
        <p:spPr>
          <a:xfrm>
            <a:off x="2025600" y="3198825"/>
            <a:ext cx="898525" cy="898525"/>
          </a:xfrm>
          <a:prstGeom prst="ellipse">
            <a:avLst/>
          </a:prstGeom>
          <a:solidFill>
            <a:srgbClr val="FFFFFF"/>
          </a:solidFill>
          <a:ln>
            <a:noFill/>
          </a:ln>
        </p:spPr>
        <p:txBody>
          <a:bodyPr vert="horz" wrap="square" lIns="91440" tIns="45720" rIns="91440" bIns="45720" numCol="1" anchor="t" anchorCtr="0"/>
          <a:lstStyle/>
          <a:p>
            <a:endParaRPr lang="en-US">
              <a:solidFill>
                <a:srgbClr val="000000"/>
              </a:solidFill>
              <a:latin typeface="Arial" panose="020B0604020202020204"/>
            </a:endParaRPr>
          </a:p>
        </p:txBody>
      </p:sp>
      <p:grpSp>
        <p:nvGrpSpPr>
          <p:cNvPr id="1048626" name="组合 49"/>
          <p:cNvGrpSpPr/>
          <p:nvPr/>
        </p:nvGrpSpPr>
        <p:grpSpPr>
          <a:xfrm>
            <a:off x="2391995" y="2041220"/>
            <a:ext cx="3219450" cy="894080"/>
            <a:chOff x="2131" y="5194"/>
            <a:chExt cx="5070" cy="1408"/>
          </a:xfrm>
        </p:grpSpPr>
        <p:sp>
          <p:nvSpPr>
            <p:cNvPr id="1048627" name="TextBox 16"/>
            <p:cNvSpPr txBox="1"/>
            <p:nvPr/>
          </p:nvSpPr>
          <p:spPr>
            <a:xfrm>
              <a:off x="2131" y="5762"/>
              <a:ext cx="5070" cy="840"/>
            </a:xfrm>
            <a:prstGeom prst="rect">
              <a:avLst/>
            </a:prstGeom>
            <a:noFill/>
          </p:spPr>
          <p:txBody>
            <a:bodyPr wrap="square" lIns="0" tIns="0" rIns="0" bIns="0">
              <a:spAutoFit/>
            </a:bodyPr>
            <a:lstStyle/>
            <a:p>
              <a:pPr lvl="0">
                <a:lnSpc>
                  <a:spcPts val="1400"/>
                </a:lnSpc>
              </a:pPr>
              <a:r>
                <a:rPr lang="zh-CN" sz="1000" b="1">
                  <a:latin typeface="微软雅黑" panose="020B0503020204020204" charset="-122"/>
                  <a:ea typeface="微软雅黑" panose="020B0503020204020204" charset="-122"/>
                </a:rPr>
                <a:t>该部分主要包括团队成员的姓名、学号、身份、头像等信息，主要数据从数据库中获取</a:t>
              </a:r>
              <a:r>
                <a:rPr lang="en-US" sz="1000" b="1">
                  <a:latin typeface="微软雅黑" panose="020B0503020204020204" charset="-122"/>
                  <a:ea typeface="微软雅黑" panose="020B0503020204020204" charset="-122"/>
                </a:rPr>
                <a:t>...</a:t>
              </a:r>
              <a:endParaRPr lang="en-US" sz="1000" b="1">
                <a:latin typeface="微软雅黑" panose="020B0503020204020204" charset="-122"/>
                <a:ea typeface="微软雅黑" panose="020B0503020204020204" charset="-122"/>
              </a:endParaRPr>
            </a:p>
            <a:p>
              <a:pPr lvl="0">
                <a:lnSpc>
                  <a:spcPts val="1400"/>
                </a:lnSpc>
              </a:pPr>
              <a:endParaRPr lang="en-US" sz="1000">
                <a:solidFill>
                  <a:srgbClr val="85898F"/>
                </a:solidFill>
                <a:latin typeface="Arial" panose="020B0604020202020204"/>
                <a:ea typeface="微软雅黑" panose="020B0503020204020204" charset="-122"/>
              </a:endParaRPr>
            </a:p>
          </p:txBody>
        </p:sp>
        <p:sp>
          <p:nvSpPr>
            <p:cNvPr id="1048628" name="TextBox 18"/>
            <p:cNvSpPr txBox="1"/>
            <p:nvPr/>
          </p:nvSpPr>
          <p:spPr>
            <a:xfrm>
              <a:off x="2161" y="5194"/>
              <a:ext cx="3060" cy="390"/>
            </a:xfrm>
            <a:prstGeom prst="rect">
              <a:avLst/>
            </a:prstGeom>
            <a:noFill/>
          </p:spPr>
          <p:txBody>
            <a:bodyPr wrap="square" lIns="0" tIns="0" rIns="0" bIns="0">
              <a:spAutoFit/>
            </a:bodyPr>
            <a:lstStyle/>
            <a:p>
              <a:pPr lvl="0"/>
              <a:r>
                <a:rPr lang="zh-CN" sz="1600" b="1">
                  <a:solidFill>
                    <a:srgbClr val="000000"/>
                  </a:solidFill>
                  <a:latin typeface="Arial" panose="020B0604020202020204"/>
                  <a:ea typeface="微软雅黑" panose="020B0503020204020204" charset="-122"/>
                </a:rPr>
                <a:t>团队成员信息</a:t>
              </a:r>
              <a:endParaRPr lang="zh-CN" sz="1600" b="1">
                <a:solidFill>
                  <a:srgbClr val="000000"/>
                </a:solidFill>
                <a:latin typeface="Arial" panose="020B0604020202020204"/>
                <a:ea typeface="微软雅黑" panose="020B0503020204020204" charset="-122"/>
              </a:endParaRPr>
            </a:p>
          </p:txBody>
        </p:sp>
      </p:grpSp>
      <p:grpSp>
        <p:nvGrpSpPr>
          <p:cNvPr id="1048629" name="组合 4"/>
          <p:cNvGrpSpPr/>
          <p:nvPr/>
        </p:nvGrpSpPr>
        <p:grpSpPr>
          <a:xfrm>
            <a:off x="5787340" y="2321255"/>
            <a:ext cx="5390515" cy="2942590"/>
            <a:chOff x="-14513" y="2284014"/>
            <a:chExt cx="6690114" cy="3651351"/>
          </a:xfrm>
        </p:grpSpPr>
        <p:pic>
          <p:nvPicPr>
            <p:cNvPr id="1048630" name="图片 6"/>
            <p:cNvPicPr>
              <a:picLocks noChangeAspect="1"/>
            </p:cNvPicPr>
            <p:nvPr/>
          </p:nvPicPr>
          <p:blipFill>
            <a:blip r:embed="rId1"/>
            <a:stretch>
              <a:fillRect/>
            </a:stretch>
          </p:blipFill>
          <p:spPr>
            <a:xfrm>
              <a:off x="-14513" y="2284014"/>
              <a:ext cx="6690114" cy="3651351"/>
            </a:xfrm>
            <a:prstGeom prst="rect">
              <a:avLst/>
            </a:prstGeom>
          </p:spPr>
        </p:pic>
        <p:pic>
          <p:nvPicPr>
            <p:cNvPr id="1048631" name="图片 5"/>
            <p:cNvPicPr>
              <a:picLocks noChangeAspect="1"/>
            </p:cNvPicPr>
            <p:nvPr/>
          </p:nvPicPr>
          <p:blipFill>
            <a:blip r:embed="rId2"/>
            <a:stretch>
              <a:fillRect/>
            </a:stretch>
          </p:blipFill>
          <p:spPr>
            <a:xfrm>
              <a:off x="1259032" y="2432284"/>
              <a:ext cx="4219224" cy="2520716"/>
            </a:xfrm>
            <a:prstGeom prst="rect">
              <a:avLst/>
            </a:prstGeom>
            <a:ln>
              <a:solidFill>
                <a:schemeClr val="bg1">
                  <a:lumMod val="95000"/>
                </a:schemeClr>
              </a:solidFill>
            </a:ln>
          </p:spPr>
        </p:pic>
      </p:grpSp>
      <p:sp>
        <p:nvSpPr>
          <p:cNvPr id="1048632" name="Oval 36"/>
          <p:cNvSpPr/>
          <p:nvPr/>
        </p:nvSpPr>
        <p:spPr>
          <a:xfrm>
            <a:off x="1614755" y="2103450"/>
            <a:ext cx="597535" cy="597535"/>
          </a:xfrm>
          <a:prstGeom prst="ellipse">
            <a:avLst/>
          </a:prstGeom>
          <a:solidFill>
            <a:schemeClr val="accent2"/>
          </a:solidFill>
          <a:ln>
            <a:noFill/>
          </a:ln>
        </p:spPr>
        <p:txBody>
          <a:bodyPr anchor="ctr"/>
          <a:lstStyle>
            <a:lvl1pPr marL="0" lvl="0" algn="l" defTabSz="914400">
              <a:defRPr sz="1800" kern="1200">
                <a:solidFill>
                  <a:schemeClr val="lt1"/>
                </a:solidFill>
                <a:latin typeface="Calibri" panose="020F0502020204030204"/>
                <a:ea typeface="微软雅黑" panose="020B0503020204020204" charset="-122"/>
              </a:defRPr>
            </a:lvl1pPr>
            <a:lvl2pPr marL="457200" lvl="1" algn="l" defTabSz="914400">
              <a:defRPr sz="1800" kern="1200">
                <a:solidFill>
                  <a:schemeClr val="lt1"/>
                </a:solidFill>
                <a:latin typeface="Calibri" panose="020F0502020204030204"/>
                <a:ea typeface="微软雅黑" panose="020B0503020204020204" charset="-122"/>
              </a:defRPr>
            </a:lvl2pPr>
            <a:lvl3pPr marL="914400" lvl="2" algn="l" defTabSz="914400">
              <a:defRPr sz="1800" kern="1200">
                <a:solidFill>
                  <a:schemeClr val="lt1"/>
                </a:solidFill>
                <a:latin typeface="Calibri" panose="020F0502020204030204"/>
                <a:ea typeface="微软雅黑" panose="020B0503020204020204" charset="-122"/>
              </a:defRPr>
            </a:lvl3pPr>
            <a:lvl4pPr marL="1371600" lvl="3" algn="l" defTabSz="914400">
              <a:defRPr sz="1800" kern="1200">
                <a:solidFill>
                  <a:schemeClr val="lt1"/>
                </a:solidFill>
                <a:latin typeface="Calibri" panose="020F0502020204030204"/>
                <a:ea typeface="微软雅黑" panose="020B0503020204020204" charset="-122"/>
              </a:defRPr>
            </a:lvl4pPr>
            <a:lvl5pPr marL="1828800" lvl="4" algn="l" defTabSz="914400">
              <a:defRPr sz="1800" kern="1200">
                <a:solidFill>
                  <a:schemeClr val="lt1"/>
                </a:solidFill>
                <a:latin typeface="Calibri" panose="020F0502020204030204"/>
                <a:ea typeface="微软雅黑" panose="020B0503020204020204" charset="-122"/>
              </a:defRPr>
            </a:lvl5pPr>
            <a:lvl6pPr marL="2286000" lvl="5" algn="l" defTabSz="914400">
              <a:defRPr sz="1800" kern="1200">
                <a:solidFill>
                  <a:schemeClr val="lt1"/>
                </a:solidFill>
                <a:latin typeface="Calibri" panose="020F0502020204030204"/>
                <a:ea typeface="微软雅黑" panose="020B0503020204020204" charset="-122"/>
              </a:defRPr>
            </a:lvl6pPr>
            <a:lvl7pPr marL="2743200" lvl="6" algn="l" defTabSz="914400">
              <a:defRPr sz="1800" kern="1200">
                <a:solidFill>
                  <a:schemeClr val="lt1"/>
                </a:solidFill>
                <a:latin typeface="Calibri" panose="020F0502020204030204"/>
                <a:ea typeface="微软雅黑" panose="020B0503020204020204" charset="-122"/>
              </a:defRPr>
            </a:lvl7pPr>
            <a:lvl8pPr marL="3200400" lvl="7" algn="l" defTabSz="914400">
              <a:defRPr sz="1800" kern="1200">
                <a:solidFill>
                  <a:schemeClr val="lt1"/>
                </a:solidFill>
                <a:latin typeface="Calibri" panose="020F0502020204030204"/>
                <a:ea typeface="微软雅黑" panose="020B0503020204020204" charset="-122"/>
              </a:defRPr>
            </a:lvl8pPr>
            <a:lvl9pPr marL="3657600" lvl="8" algn="l" defTabSz="914400">
              <a:defRPr sz="1800" kern="1200">
                <a:solidFill>
                  <a:schemeClr val="lt1"/>
                </a:solidFill>
                <a:latin typeface="Calibri" panose="020F0502020204030204"/>
                <a:ea typeface="微软雅黑" panose="020B0503020204020204" charset="-122"/>
              </a:defRPr>
            </a:lvl9pPr>
          </a:lstStyle>
          <a:p>
            <a:pPr algn="ctr"/>
            <a:endParaRPr lang="en-US" sz="1600">
              <a:solidFill>
                <a:schemeClr val="tx1">
                  <a:lumMod val="75000"/>
                  <a:lumOff val="25000"/>
                </a:schemeClr>
              </a:solidFill>
            </a:endParaRPr>
          </a:p>
        </p:txBody>
      </p:sp>
      <p:sp>
        <p:nvSpPr>
          <p:cNvPr id="1048633" name="Oval 39"/>
          <p:cNvSpPr/>
          <p:nvPr/>
        </p:nvSpPr>
        <p:spPr>
          <a:xfrm>
            <a:off x="1614755" y="3455365"/>
            <a:ext cx="597535" cy="597535"/>
          </a:xfrm>
          <a:prstGeom prst="ellipse">
            <a:avLst/>
          </a:prstGeom>
          <a:solidFill>
            <a:srgbClr val="32414F"/>
          </a:solidFill>
          <a:ln>
            <a:noFill/>
          </a:ln>
        </p:spPr>
        <p:txBody>
          <a:bodyPr anchor="ctr"/>
          <a:lstStyle>
            <a:lvl1pPr marL="0" lvl="0" algn="l" defTabSz="914400">
              <a:defRPr sz="1800" kern="1200">
                <a:solidFill>
                  <a:schemeClr val="lt1"/>
                </a:solidFill>
                <a:latin typeface="Calibri" panose="020F0502020204030204"/>
                <a:ea typeface="微软雅黑" panose="020B0503020204020204" charset="-122"/>
              </a:defRPr>
            </a:lvl1pPr>
            <a:lvl2pPr marL="457200" lvl="1" algn="l" defTabSz="914400">
              <a:defRPr sz="1800" kern="1200">
                <a:solidFill>
                  <a:schemeClr val="lt1"/>
                </a:solidFill>
                <a:latin typeface="Calibri" panose="020F0502020204030204"/>
                <a:ea typeface="微软雅黑" panose="020B0503020204020204" charset="-122"/>
              </a:defRPr>
            </a:lvl2pPr>
            <a:lvl3pPr marL="914400" lvl="2" algn="l" defTabSz="914400">
              <a:defRPr sz="1800" kern="1200">
                <a:solidFill>
                  <a:schemeClr val="lt1"/>
                </a:solidFill>
                <a:latin typeface="Calibri" panose="020F0502020204030204"/>
                <a:ea typeface="微软雅黑" panose="020B0503020204020204" charset="-122"/>
              </a:defRPr>
            </a:lvl3pPr>
            <a:lvl4pPr marL="1371600" lvl="3" algn="l" defTabSz="914400">
              <a:defRPr sz="1800" kern="1200">
                <a:solidFill>
                  <a:schemeClr val="lt1"/>
                </a:solidFill>
                <a:latin typeface="Calibri" panose="020F0502020204030204"/>
                <a:ea typeface="微软雅黑" panose="020B0503020204020204" charset="-122"/>
              </a:defRPr>
            </a:lvl4pPr>
            <a:lvl5pPr marL="1828800" lvl="4" algn="l" defTabSz="914400">
              <a:defRPr sz="1800" kern="1200">
                <a:solidFill>
                  <a:schemeClr val="lt1"/>
                </a:solidFill>
                <a:latin typeface="Calibri" panose="020F0502020204030204"/>
                <a:ea typeface="微软雅黑" panose="020B0503020204020204" charset="-122"/>
              </a:defRPr>
            </a:lvl5pPr>
            <a:lvl6pPr marL="2286000" lvl="5" algn="l" defTabSz="914400">
              <a:defRPr sz="1800" kern="1200">
                <a:solidFill>
                  <a:schemeClr val="lt1"/>
                </a:solidFill>
                <a:latin typeface="Calibri" panose="020F0502020204030204"/>
                <a:ea typeface="微软雅黑" panose="020B0503020204020204" charset="-122"/>
              </a:defRPr>
            </a:lvl6pPr>
            <a:lvl7pPr marL="2743200" lvl="6" algn="l" defTabSz="914400">
              <a:defRPr sz="1800" kern="1200">
                <a:solidFill>
                  <a:schemeClr val="lt1"/>
                </a:solidFill>
                <a:latin typeface="Calibri" panose="020F0502020204030204"/>
                <a:ea typeface="微软雅黑" panose="020B0503020204020204" charset="-122"/>
              </a:defRPr>
            </a:lvl7pPr>
            <a:lvl8pPr marL="3200400" lvl="7" algn="l" defTabSz="914400">
              <a:defRPr sz="1800" kern="1200">
                <a:solidFill>
                  <a:schemeClr val="lt1"/>
                </a:solidFill>
                <a:latin typeface="Calibri" panose="020F0502020204030204"/>
                <a:ea typeface="微软雅黑" panose="020B0503020204020204" charset="-122"/>
              </a:defRPr>
            </a:lvl8pPr>
            <a:lvl9pPr marL="3657600" lvl="8" algn="l" defTabSz="914400">
              <a:defRPr sz="1800" kern="1200">
                <a:solidFill>
                  <a:schemeClr val="lt1"/>
                </a:solidFill>
                <a:latin typeface="Calibri" panose="020F0502020204030204"/>
                <a:ea typeface="微软雅黑" panose="020B0503020204020204" charset="-122"/>
              </a:defRPr>
            </a:lvl9pPr>
          </a:lstStyle>
          <a:p>
            <a:pPr algn="ctr"/>
            <a:endParaRPr lang="en-US" sz="1600">
              <a:solidFill>
                <a:schemeClr val="tx1">
                  <a:lumMod val="75000"/>
                  <a:lumOff val="25000"/>
                </a:schemeClr>
              </a:solidFill>
            </a:endParaRPr>
          </a:p>
        </p:txBody>
      </p:sp>
      <p:sp>
        <p:nvSpPr>
          <p:cNvPr id="1048634" name="Oval 42"/>
          <p:cNvSpPr/>
          <p:nvPr/>
        </p:nvSpPr>
        <p:spPr>
          <a:xfrm>
            <a:off x="1614755" y="4680915"/>
            <a:ext cx="597535" cy="597535"/>
          </a:xfrm>
          <a:prstGeom prst="ellipse">
            <a:avLst/>
          </a:prstGeom>
          <a:solidFill>
            <a:schemeClr val="accent2"/>
          </a:solidFill>
          <a:ln>
            <a:noFill/>
          </a:ln>
        </p:spPr>
        <p:txBody>
          <a:bodyPr anchor="ctr"/>
          <a:lstStyle>
            <a:lvl1pPr marL="0" lvl="0" algn="l" defTabSz="914400">
              <a:defRPr sz="1800" kern="1200">
                <a:solidFill>
                  <a:schemeClr val="lt1"/>
                </a:solidFill>
                <a:latin typeface="Calibri" panose="020F0502020204030204"/>
                <a:ea typeface="微软雅黑" panose="020B0503020204020204" charset="-122"/>
              </a:defRPr>
            </a:lvl1pPr>
            <a:lvl2pPr marL="457200" lvl="1" algn="l" defTabSz="914400">
              <a:defRPr sz="1800" kern="1200">
                <a:solidFill>
                  <a:schemeClr val="lt1"/>
                </a:solidFill>
                <a:latin typeface="Calibri" panose="020F0502020204030204"/>
                <a:ea typeface="微软雅黑" panose="020B0503020204020204" charset="-122"/>
              </a:defRPr>
            </a:lvl2pPr>
            <a:lvl3pPr marL="914400" lvl="2" algn="l" defTabSz="914400">
              <a:defRPr sz="1800" kern="1200">
                <a:solidFill>
                  <a:schemeClr val="lt1"/>
                </a:solidFill>
                <a:latin typeface="Calibri" panose="020F0502020204030204"/>
                <a:ea typeface="微软雅黑" panose="020B0503020204020204" charset="-122"/>
              </a:defRPr>
            </a:lvl3pPr>
            <a:lvl4pPr marL="1371600" lvl="3" algn="l" defTabSz="914400">
              <a:defRPr sz="1800" kern="1200">
                <a:solidFill>
                  <a:schemeClr val="lt1"/>
                </a:solidFill>
                <a:latin typeface="Calibri" panose="020F0502020204030204"/>
                <a:ea typeface="微软雅黑" panose="020B0503020204020204" charset="-122"/>
              </a:defRPr>
            </a:lvl4pPr>
            <a:lvl5pPr marL="1828800" lvl="4" algn="l" defTabSz="914400">
              <a:defRPr sz="1800" kern="1200">
                <a:solidFill>
                  <a:schemeClr val="lt1"/>
                </a:solidFill>
                <a:latin typeface="Calibri" panose="020F0502020204030204"/>
                <a:ea typeface="微软雅黑" panose="020B0503020204020204" charset="-122"/>
              </a:defRPr>
            </a:lvl5pPr>
            <a:lvl6pPr marL="2286000" lvl="5" algn="l" defTabSz="914400">
              <a:defRPr sz="1800" kern="1200">
                <a:solidFill>
                  <a:schemeClr val="lt1"/>
                </a:solidFill>
                <a:latin typeface="Calibri" panose="020F0502020204030204"/>
                <a:ea typeface="微软雅黑" panose="020B0503020204020204" charset="-122"/>
              </a:defRPr>
            </a:lvl6pPr>
            <a:lvl7pPr marL="2743200" lvl="6" algn="l" defTabSz="914400">
              <a:defRPr sz="1800" kern="1200">
                <a:solidFill>
                  <a:schemeClr val="lt1"/>
                </a:solidFill>
                <a:latin typeface="Calibri" panose="020F0502020204030204"/>
                <a:ea typeface="微软雅黑" panose="020B0503020204020204" charset="-122"/>
              </a:defRPr>
            </a:lvl7pPr>
            <a:lvl8pPr marL="3200400" lvl="7" algn="l" defTabSz="914400">
              <a:defRPr sz="1800" kern="1200">
                <a:solidFill>
                  <a:schemeClr val="lt1"/>
                </a:solidFill>
                <a:latin typeface="Calibri" panose="020F0502020204030204"/>
                <a:ea typeface="微软雅黑" panose="020B0503020204020204" charset="-122"/>
              </a:defRPr>
            </a:lvl8pPr>
            <a:lvl9pPr marL="3657600" lvl="8" algn="l" defTabSz="914400">
              <a:defRPr sz="1800" kern="1200">
                <a:solidFill>
                  <a:schemeClr val="lt1"/>
                </a:solidFill>
                <a:latin typeface="Calibri" panose="020F0502020204030204"/>
                <a:ea typeface="微软雅黑" panose="020B0503020204020204" charset="-122"/>
              </a:defRPr>
            </a:lvl9pPr>
          </a:lstStyle>
          <a:p>
            <a:pPr algn="ctr"/>
            <a:endParaRPr lang="en-US" sz="1600">
              <a:solidFill>
                <a:schemeClr val="tx1">
                  <a:lumMod val="75000"/>
                  <a:lumOff val="25000"/>
                </a:schemeClr>
              </a:solidFill>
            </a:endParaRPr>
          </a:p>
        </p:txBody>
      </p:sp>
      <p:grpSp>
        <p:nvGrpSpPr>
          <p:cNvPr id="1048635" name="组合 8"/>
          <p:cNvGrpSpPr/>
          <p:nvPr/>
        </p:nvGrpSpPr>
        <p:grpSpPr>
          <a:xfrm>
            <a:off x="2391995" y="3390595"/>
            <a:ext cx="3219450" cy="1071880"/>
            <a:chOff x="2131" y="5194"/>
            <a:chExt cx="5070" cy="1688"/>
          </a:xfrm>
        </p:grpSpPr>
        <p:sp>
          <p:nvSpPr>
            <p:cNvPr id="1048636" name="TextBox 16"/>
            <p:cNvSpPr txBox="1"/>
            <p:nvPr/>
          </p:nvSpPr>
          <p:spPr>
            <a:xfrm>
              <a:off x="2131" y="5762"/>
              <a:ext cx="5070" cy="1120"/>
            </a:xfrm>
            <a:prstGeom prst="rect">
              <a:avLst/>
            </a:prstGeom>
            <a:noFill/>
          </p:spPr>
          <p:txBody>
            <a:bodyPr wrap="square" lIns="0" tIns="0" rIns="0" bIns="0">
              <a:spAutoFit/>
            </a:bodyPr>
            <a:lstStyle/>
            <a:p>
              <a:pPr lvl="0">
                <a:lnSpc>
                  <a:spcPts val="1400"/>
                </a:lnSpc>
              </a:pPr>
              <a:r>
                <a:rPr lang="zh-CN" sz="1000" b="1">
                  <a:latin typeface="微软雅黑" panose="020B0503020204020204" charset="-122"/>
                  <a:ea typeface="微软雅黑" panose="020B0503020204020204" charset="-122"/>
                </a:rPr>
                <a:t>该部分代码主要通过</a:t>
              </a:r>
              <a:r>
                <a:rPr lang="en-US" sz="1000" b="1">
                  <a:latin typeface="微软雅黑" panose="020B0503020204020204" charset="-122"/>
                  <a:ea typeface="微软雅黑" panose="020B0503020204020204" charset="-122"/>
                </a:rPr>
                <a:t>clone</a:t>
              </a:r>
              <a:r>
                <a:rPr lang="zh-CN" sz="1000" b="1">
                  <a:latin typeface="微软雅黑" panose="020B0503020204020204" charset="-122"/>
                  <a:ea typeface="微软雅黑" panose="020B0503020204020204" charset="-122"/>
                </a:rPr>
                <a:t>获得，因为不同成员的</a:t>
              </a:r>
              <a:r>
                <a:rPr lang="en-US" sz="1000" b="1">
                  <a:latin typeface="微软雅黑" panose="020B0503020204020204" charset="-122"/>
                  <a:ea typeface="微软雅黑" panose="020B0503020204020204" charset="-122"/>
                </a:rPr>
                <a:t>data/personal</a:t>
              </a:r>
              <a:r>
                <a:rPr lang="zh-CN" sz="1000" b="1">
                  <a:latin typeface="微软雅黑" panose="020B0503020204020204" charset="-122"/>
                  <a:ea typeface="微软雅黑" panose="020B0503020204020204" charset="-122"/>
                </a:rPr>
                <a:t>目录下个人作业不同，为每个成员设计</a:t>
              </a:r>
              <a:r>
                <a:rPr lang="en-US" sz="1000" b="1">
                  <a:latin typeface="微软雅黑" panose="020B0503020204020204" charset="-122"/>
                  <a:ea typeface="微软雅黑" panose="020B0503020204020204" charset="-122"/>
                </a:rPr>
                <a:t>GitHub</a:t>
              </a:r>
              <a:r>
                <a:rPr lang="zh-CN" sz="1000" b="1">
                  <a:latin typeface="微软雅黑" panose="020B0503020204020204" charset="-122"/>
                  <a:ea typeface="微软雅黑" panose="020B0503020204020204" charset="-122"/>
                </a:rPr>
                <a:t>链接</a:t>
              </a:r>
              <a:r>
                <a:rPr lang="en-US" sz="1000" b="1">
                  <a:latin typeface="微软雅黑" panose="020B0503020204020204" charset="-122"/>
                  <a:ea typeface="微软雅黑" panose="020B0503020204020204" charset="-122"/>
                </a:rPr>
                <a:t>...</a:t>
              </a:r>
              <a:endParaRPr lang="en-US" sz="1000" b="1">
                <a:latin typeface="微软雅黑" panose="020B0503020204020204" charset="-122"/>
                <a:ea typeface="微软雅黑" panose="020B0503020204020204" charset="-122"/>
              </a:endParaRPr>
            </a:p>
            <a:p>
              <a:pPr lvl="0">
                <a:lnSpc>
                  <a:spcPts val="1400"/>
                </a:lnSpc>
              </a:pPr>
              <a:endParaRPr lang="en-US" sz="1000">
                <a:solidFill>
                  <a:srgbClr val="85898F"/>
                </a:solidFill>
                <a:latin typeface="Arial" panose="020B0604020202020204"/>
                <a:ea typeface="微软雅黑" panose="020B0503020204020204" charset="-122"/>
              </a:endParaRPr>
            </a:p>
          </p:txBody>
        </p:sp>
        <p:sp>
          <p:nvSpPr>
            <p:cNvPr id="1048637" name="TextBox 18"/>
            <p:cNvSpPr txBox="1"/>
            <p:nvPr/>
          </p:nvSpPr>
          <p:spPr>
            <a:xfrm>
              <a:off x="2161" y="5194"/>
              <a:ext cx="3060" cy="390"/>
            </a:xfrm>
            <a:prstGeom prst="rect">
              <a:avLst/>
            </a:prstGeom>
            <a:noFill/>
          </p:spPr>
          <p:txBody>
            <a:bodyPr wrap="square" lIns="0" tIns="0" rIns="0" bIns="0">
              <a:spAutoFit/>
            </a:bodyPr>
            <a:lstStyle/>
            <a:p>
              <a:pPr lvl="0"/>
              <a:r>
                <a:rPr lang="zh-CN" sz="1600" b="1">
                  <a:solidFill>
                    <a:srgbClr val="000000"/>
                  </a:solidFill>
                  <a:latin typeface="Arial" panose="020B0604020202020204"/>
                  <a:ea typeface="微软雅黑" panose="020B0503020204020204" charset="-122"/>
                </a:rPr>
                <a:t>个人作业</a:t>
              </a:r>
              <a:r>
                <a:rPr lang="en-US" sz="1600" b="1">
                  <a:solidFill>
                    <a:srgbClr val="000000"/>
                  </a:solidFill>
                  <a:latin typeface="Arial" panose="020B0604020202020204"/>
                  <a:ea typeface="微软雅黑" panose="020B0503020204020204" charset="-122"/>
                </a:rPr>
                <a:t>GitHub</a:t>
              </a:r>
              <a:r>
                <a:rPr lang="zh-CN" sz="1600" b="1">
                  <a:solidFill>
                    <a:srgbClr val="000000"/>
                  </a:solidFill>
                  <a:latin typeface="Arial" panose="020B0604020202020204"/>
                  <a:ea typeface="微软雅黑" panose="020B0503020204020204" charset="-122"/>
                </a:rPr>
                <a:t>网址</a:t>
              </a:r>
              <a:endParaRPr lang="zh-CN" sz="1600" b="1">
                <a:solidFill>
                  <a:srgbClr val="000000"/>
                </a:solidFill>
                <a:latin typeface="Arial" panose="020B0604020202020204"/>
                <a:ea typeface="微软雅黑" panose="020B0503020204020204" charset="-122"/>
              </a:endParaRPr>
            </a:p>
          </p:txBody>
        </p:sp>
      </p:grpSp>
      <p:grpSp>
        <p:nvGrpSpPr>
          <p:cNvPr id="1048638" name="组合 13"/>
          <p:cNvGrpSpPr/>
          <p:nvPr/>
        </p:nvGrpSpPr>
        <p:grpSpPr>
          <a:xfrm>
            <a:off x="2391995" y="4625035"/>
            <a:ext cx="3219450" cy="894080"/>
            <a:chOff x="2131" y="5194"/>
            <a:chExt cx="5070" cy="1408"/>
          </a:xfrm>
        </p:grpSpPr>
        <p:sp>
          <p:nvSpPr>
            <p:cNvPr id="1048639" name="TextBox 16"/>
            <p:cNvSpPr txBox="1"/>
            <p:nvPr/>
          </p:nvSpPr>
          <p:spPr>
            <a:xfrm>
              <a:off x="2131" y="5762"/>
              <a:ext cx="5070" cy="840"/>
            </a:xfrm>
            <a:prstGeom prst="rect">
              <a:avLst/>
            </a:prstGeom>
            <a:noFill/>
          </p:spPr>
          <p:txBody>
            <a:bodyPr wrap="square" lIns="0" tIns="0" rIns="0" bIns="0">
              <a:spAutoFit/>
            </a:bodyPr>
            <a:lstStyle/>
            <a:p>
              <a:pPr lvl="0">
                <a:lnSpc>
                  <a:spcPts val="1400"/>
                </a:lnSpc>
              </a:pPr>
              <a:r>
                <a:rPr lang="zh-CN" sz="1000" b="1">
                  <a:latin typeface="微软雅黑" panose="020B0503020204020204" charset="-122"/>
                  <a:ea typeface="微软雅黑" panose="020B0503020204020204" charset="-122"/>
                </a:rPr>
                <a:t>页面最下方设置“为我们团队贡献代码”按钮，可查看项目源代码或为团队贡献代码</a:t>
              </a:r>
              <a:r>
                <a:rPr lang="en-US" sz="1000" b="1">
                  <a:latin typeface="微软雅黑" panose="020B0503020204020204" charset="-122"/>
                  <a:ea typeface="微软雅黑" panose="020B0503020204020204" charset="-122"/>
                </a:rPr>
                <a:t>...</a:t>
              </a:r>
              <a:endParaRPr lang="en-US" sz="1000" b="1">
                <a:latin typeface="微软雅黑" panose="020B0503020204020204" charset="-122"/>
                <a:ea typeface="微软雅黑" panose="020B0503020204020204" charset="-122"/>
              </a:endParaRPr>
            </a:p>
            <a:p>
              <a:pPr lvl="0">
                <a:lnSpc>
                  <a:spcPts val="1400"/>
                </a:lnSpc>
              </a:pPr>
              <a:endParaRPr lang="en-US" sz="1000">
                <a:solidFill>
                  <a:srgbClr val="85898F"/>
                </a:solidFill>
                <a:latin typeface="Arial" panose="020B0604020202020204"/>
                <a:ea typeface="微软雅黑" panose="020B0503020204020204" charset="-122"/>
              </a:endParaRPr>
            </a:p>
          </p:txBody>
        </p:sp>
        <p:sp>
          <p:nvSpPr>
            <p:cNvPr id="1048640" name="TextBox 18"/>
            <p:cNvSpPr txBox="1"/>
            <p:nvPr/>
          </p:nvSpPr>
          <p:spPr>
            <a:xfrm>
              <a:off x="2161" y="5194"/>
              <a:ext cx="3060" cy="390"/>
            </a:xfrm>
            <a:prstGeom prst="rect">
              <a:avLst/>
            </a:prstGeom>
            <a:noFill/>
          </p:spPr>
          <p:txBody>
            <a:bodyPr wrap="square" lIns="0" tIns="0" rIns="0" bIns="0">
              <a:spAutoFit/>
            </a:bodyPr>
            <a:lstStyle/>
            <a:p>
              <a:pPr lvl="0"/>
              <a:r>
                <a:rPr lang="zh-CN" sz="1600" b="1">
                  <a:solidFill>
                    <a:srgbClr val="000000"/>
                  </a:solidFill>
                  <a:latin typeface="Arial" panose="020B0604020202020204"/>
                  <a:ea typeface="微软雅黑" panose="020B0503020204020204" charset="-122"/>
                </a:rPr>
                <a:t>项目总体代码</a:t>
              </a:r>
              <a:endParaRPr lang="zh-CN" sz="1600" b="1">
                <a:solidFill>
                  <a:srgbClr val="000000"/>
                </a:solidFill>
                <a:latin typeface="Arial" panose="020B0604020202020204"/>
                <a:ea typeface="微软雅黑" panose="020B0503020204020204" charset="-122"/>
              </a:endParaRPr>
            </a:p>
          </p:txBody>
        </p:sp>
      </p:grpSp>
      <p:sp>
        <p:nvSpPr>
          <p:cNvPr id="1048641" name="文本框 20"/>
          <p:cNvSpPr txBox="1"/>
          <p:nvPr/>
        </p:nvSpPr>
        <p:spPr>
          <a:xfrm>
            <a:off x="1662380" y="2199335"/>
            <a:ext cx="473710" cy="398780"/>
          </a:xfrm>
          <a:prstGeom prst="rect">
            <a:avLst/>
          </a:prstGeom>
          <a:noFill/>
        </p:spPr>
        <p:txBody>
          <a:bodyPr wrap="none">
            <a:spAutoFit/>
          </a:bodyPr>
          <a:lstStyle/>
          <a:p>
            <a:r>
              <a:rPr lang="en-US" sz="2000" b="1">
                <a:solidFill>
                  <a:schemeClr val="bg1"/>
                </a:solidFill>
                <a:latin typeface="Gotham"/>
              </a:rPr>
              <a:t>01</a:t>
            </a:r>
            <a:endParaRPr lang="en-US" sz="2000" b="1">
              <a:solidFill>
                <a:schemeClr val="bg1"/>
              </a:solidFill>
              <a:latin typeface="Gotham"/>
            </a:endParaRPr>
          </a:p>
        </p:txBody>
      </p:sp>
      <p:sp>
        <p:nvSpPr>
          <p:cNvPr id="1048642" name="文本框 25"/>
          <p:cNvSpPr txBox="1"/>
          <p:nvPr/>
        </p:nvSpPr>
        <p:spPr>
          <a:xfrm>
            <a:off x="1643330" y="3560775"/>
            <a:ext cx="523875" cy="398780"/>
          </a:xfrm>
          <a:prstGeom prst="rect">
            <a:avLst/>
          </a:prstGeom>
          <a:noFill/>
        </p:spPr>
        <p:txBody>
          <a:bodyPr wrap="none">
            <a:spAutoFit/>
          </a:bodyPr>
          <a:lstStyle/>
          <a:p>
            <a:r>
              <a:rPr lang="en-US" sz="2000" b="1">
                <a:solidFill>
                  <a:schemeClr val="bg1"/>
                </a:solidFill>
                <a:latin typeface="Gotham"/>
              </a:rPr>
              <a:t>02</a:t>
            </a:r>
            <a:endParaRPr lang="en-US" sz="2000" b="1">
              <a:solidFill>
                <a:schemeClr val="bg1"/>
              </a:solidFill>
              <a:latin typeface="Gotham"/>
            </a:endParaRPr>
          </a:p>
        </p:txBody>
      </p:sp>
      <p:sp>
        <p:nvSpPr>
          <p:cNvPr id="1048643" name="文本框 26"/>
          <p:cNvSpPr txBox="1"/>
          <p:nvPr/>
        </p:nvSpPr>
        <p:spPr>
          <a:xfrm>
            <a:off x="1640155" y="4789500"/>
            <a:ext cx="523240" cy="398780"/>
          </a:xfrm>
          <a:prstGeom prst="rect">
            <a:avLst/>
          </a:prstGeom>
          <a:noFill/>
        </p:spPr>
        <p:txBody>
          <a:bodyPr wrap="none">
            <a:spAutoFit/>
          </a:bodyPr>
          <a:lstStyle/>
          <a:p>
            <a:r>
              <a:rPr lang="en-US" sz="2000" b="1">
                <a:solidFill>
                  <a:schemeClr val="bg1"/>
                </a:solidFill>
                <a:latin typeface="Gotham"/>
              </a:rPr>
              <a:t>03</a:t>
            </a:r>
            <a:endParaRPr lang="en-US" sz="2000" b="1">
              <a:solidFill>
                <a:schemeClr val="bg1"/>
              </a:solidFill>
              <a:latin typeface="Gotha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3"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p>
        </p:txBody>
      </p:sp>
      <p:sp>
        <p:nvSpPr>
          <p:cNvPr id="1048624" name="文本框 3"/>
          <p:cNvSpPr txBox="1"/>
          <p:nvPr/>
        </p:nvSpPr>
        <p:spPr>
          <a:xfrm>
            <a:off x="968375" y="835025"/>
            <a:ext cx="2749550" cy="33655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altLang="en-US" sz="1600" b="1" dirty="0"/>
              <a:t>放射性元素页面</a:t>
            </a:r>
            <a:r>
              <a:rPr lang="zh-CN" sz="1600" b="1" dirty="0"/>
              <a:t>分析</a:t>
            </a:r>
            <a:endParaRPr lang="zh-CN" sz="1600" b="1" dirty="0"/>
          </a:p>
        </p:txBody>
      </p:sp>
      <p:grpSp>
        <p:nvGrpSpPr>
          <p:cNvPr id="47" name="Group 142"/>
          <p:cNvGrpSpPr/>
          <p:nvPr/>
        </p:nvGrpSpPr>
        <p:grpSpPr>
          <a:xfrm flipH="1">
            <a:off x="1522095" y="1904365"/>
            <a:ext cx="2695575" cy="3726815"/>
            <a:chOff x="0" y="0"/>
            <a:chExt cx="6186406" cy="8552092"/>
          </a:xfrm>
        </p:grpSpPr>
        <p:sp>
          <p:nvSpPr>
            <p:cNvPr id="1048625" name="Shape 135"/>
            <p:cNvSpPr/>
            <p:nvPr/>
          </p:nvSpPr>
          <p:spPr>
            <a:xfrm>
              <a:off x="566305" y="4197188"/>
              <a:ext cx="4890976" cy="2222323"/>
            </a:xfrm>
            <a:prstGeom prst="rect">
              <a:avLst/>
            </a:prstGeom>
            <a:noFill/>
            <a:ln>
              <a:noFill/>
            </a:ln>
            <a:effectLst/>
          </p:spPr>
          <p:txBody>
            <a:bodyPr wrap="square" lIns="38100" tIns="38100" rIns="38100" bIns="38100" numCol="1" anchor="t">
              <a:normAutofit/>
            </a:bodyPr>
            <a:lstStyle>
              <a:lvl1pPr lvl="0" algn="ctr"/>
            </a:lstStyle>
            <a:p>
              <a:pPr lvl="0"/>
              <a:r>
                <a:rPr lang="zh-CN" sz="1200" dirty="0">
                  <a:latin typeface="Averta"/>
                  <a:ea typeface="微软雅黑" panose="020B0503020204020204" charset="-122"/>
                </a:rPr>
                <a:t>该部分显示了</a:t>
              </a:r>
              <a:r>
                <a:rPr lang="zh-CN" altLang="en-US" sz="1200" dirty="0">
                  <a:latin typeface="Averta"/>
                  <a:ea typeface="微软雅黑" panose="020B0503020204020204" charset="-122"/>
                </a:rPr>
                <a:t>核污水中的放射性元素</a:t>
              </a:r>
              <a:r>
                <a:rPr lang="zh-CN" sz="1200" dirty="0">
                  <a:latin typeface="Averta"/>
                  <a:ea typeface="微软雅黑" panose="020B0503020204020204" charset="-122"/>
                </a:rPr>
                <a:t>，用户可以通过将光标放在图片上获取</a:t>
              </a:r>
              <a:r>
                <a:rPr lang="zh-CN" altLang="en-US" sz="1200" b="1" dirty="0">
                  <a:latin typeface="Averta"/>
                  <a:ea typeface="微软雅黑" panose="020B0503020204020204" charset="-122"/>
                </a:rPr>
                <a:t>放射性元素的信息</a:t>
              </a:r>
              <a:r>
                <a:rPr lang="zh-CN" sz="1200" dirty="0">
                  <a:latin typeface="Averta"/>
                  <a:ea typeface="微软雅黑" panose="020B0503020204020204" charset="-122"/>
                </a:rPr>
                <a:t>。</a:t>
              </a:r>
              <a:endParaRPr lang="zh-CN" sz="1200" dirty="0">
                <a:latin typeface="Averta"/>
                <a:ea typeface="微软雅黑" panose="020B0503020204020204" charset="-122"/>
              </a:endParaRPr>
            </a:p>
          </p:txBody>
        </p:sp>
        <p:sp>
          <p:nvSpPr>
            <p:cNvPr id="1048626"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p>
          </p:txBody>
        </p:sp>
        <p:grpSp>
          <p:nvGrpSpPr>
            <p:cNvPr id="48" name="Group 139"/>
            <p:cNvGrpSpPr/>
            <p:nvPr/>
          </p:nvGrpSpPr>
          <p:grpSpPr>
            <a:xfrm>
              <a:off x="1551922" y="6725080"/>
              <a:ext cx="3082563" cy="790601"/>
              <a:chOff x="0" y="0"/>
              <a:chExt cx="3082561" cy="790599"/>
            </a:xfrm>
          </p:grpSpPr>
          <p:sp>
            <p:nvSpPr>
              <p:cNvPr id="1048627" name="Shape 137"/>
              <p:cNvSpPr/>
              <p:nvPr/>
            </p:nvSpPr>
            <p:spPr>
              <a:xfrm>
                <a:off x="0" y="0"/>
                <a:ext cx="3082561" cy="790599"/>
              </a:xfrm>
              <a:prstGeom prst="roundRect">
                <a:avLst>
                  <a:gd name="adj" fmla="val 50000"/>
                </a:avLst>
              </a:prstGeom>
              <a:solidFill>
                <a:srgbClr val="FF9740"/>
              </a:solidFill>
              <a:ln w="381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p>
            </p:txBody>
          </p:sp>
          <p:sp>
            <p:nvSpPr>
              <p:cNvPr id="1048628" name="Shape 138"/>
              <p:cNvSpPr/>
              <p:nvPr/>
            </p:nvSpPr>
            <p:spPr>
              <a:xfrm>
                <a:off x="283970" y="96587"/>
                <a:ext cx="2452583" cy="597435"/>
              </a:xfrm>
              <a:prstGeom prst="rect">
                <a:avLst/>
              </a:prstGeom>
              <a:noFill/>
              <a:ln>
                <a:noFill/>
              </a:ln>
              <a:effectLst/>
            </p:spPr>
            <p:txBody>
              <a:bodyPr wrap="square" lIns="38100" tIns="38100" rIns="38100" bIns="38100" numCol="1" anchor="ctr">
                <a:spAutoFit/>
              </a:bodyPr>
              <a:lstStyle>
                <a:lvl1pPr lvl="0" algn="ctr">
                  <a:defRPr sz="1800" spc="360">
                    <a:solidFill>
                      <a:srgbClr val="FFFFFF"/>
                    </a:solidFill>
                    <a:latin typeface="Calibri" panose="020F0502020204030204"/>
                    <a:ea typeface="微软雅黑" panose="020B0503020204020204" charset="-122"/>
                  </a:defRPr>
                </a:lvl1pPr>
              </a:lstStyle>
              <a:p>
                <a:pPr lvl="0"/>
                <a:r>
                  <a:rPr lang="en-US" sz="1200" b="1" spc="100">
                    <a:solidFill>
                      <a:srgbClr val="FFFFFF"/>
                    </a:solidFill>
                    <a:latin typeface="微软雅黑" panose="020B0503020204020204" charset="-122"/>
                    <a:ea typeface="微软雅黑" panose="020B0503020204020204" charset="-122"/>
                  </a:rPr>
                  <a:t>PART1</a:t>
                </a:r>
                <a:endParaRPr lang="en-US" sz="1200" b="1" spc="100">
                  <a:solidFill>
                    <a:srgbClr val="FFFFFF"/>
                  </a:solidFill>
                  <a:latin typeface="微软雅黑" panose="020B0503020204020204" charset="-122"/>
                  <a:ea typeface="微软雅黑" panose="020B0503020204020204" charset="-122"/>
                </a:endParaRPr>
              </a:p>
            </p:txBody>
          </p:sp>
        </p:grpSp>
        <p:sp>
          <p:nvSpPr>
            <p:cNvPr id="1048629"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630" name="Shape 141"/>
            <p:cNvSpPr/>
            <p:nvPr/>
          </p:nvSpPr>
          <p:spPr>
            <a:xfrm>
              <a:off x="870625" y="2979936"/>
              <a:ext cx="4474032"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dirty="0">
                  <a:latin typeface="微软雅黑" panose="020B0503020204020204" charset="-122"/>
                  <a:ea typeface="微软雅黑" panose="020B0503020204020204" charset="-122"/>
                </a:rPr>
                <a:t>查看</a:t>
              </a:r>
              <a:r>
                <a:rPr lang="zh-CN" altLang="en-US" sz="1600" dirty="0">
                  <a:latin typeface="微软雅黑" panose="020B0503020204020204" charset="-122"/>
                  <a:ea typeface="微软雅黑" panose="020B0503020204020204" charset="-122"/>
                </a:rPr>
                <a:t>放射性元素</a:t>
              </a:r>
              <a:endParaRPr lang="zh-CN" sz="1600" dirty="0">
                <a:latin typeface="微软雅黑" panose="020B0503020204020204" charset="-122"/>
                <a:ea typeface="微软雅黑" panose="020B0503020204020204" charset="-122"/>
              </a:endParaRPr>
            </a:p>
          </p:txBody>
        </p:sp>
      </p:grpSp>
      <p:grpSp>
        <p:nvGrpSpPr>
          <p:cNvPr id="49" name="Group 142"/>
          <p:cNvGrpSpPr/>
          <p:nvPr/>
        </p:nvGrpSpPr>
        <p:grpSpPr>
          <a:xfrm flipH="1">
            <a:off x="4790440" y="1904365"/>
            <a:ext cx="2695575" cy="3726815"/>
            <a:chOff x="0" y="0"/>
            <a:chExt cx="6186406" cy="8552092"/>
          </a:xfrm>
        </p:grpSpPr>
        <p:sp>
          <p:nvSpPr>
            <p:cNvPr id="1048631" name="Shape 135"/>
            <p:cNvSpPr/>
            <p:nvPr/>
          </p:nvSpPr>
          <p:spPr>
            <a:xfrm>
              <a:off x="647715" y="4549922"/>
              <a:ext cx="4890976" cy="1408321"/>
            </a:xfrm>
            <a:prstGeom prst="rect">
              <a:avLst/>
            </a:prstGeom>
            <a:noFill/>
            <a:ln>
              <a:noFill/>
            </a:ln>
            <a:effectLst/>
          </p:spPr>
          <p:txBody>
            <a:bodyPr wrap="square" lIns="38100" tIns="38100" rIns="38100" bIns="38100" numCol="1" anchor="t">
              <a:normAutofit lnSpcReduction="10000"/>
            </a:bodyPr>
            <a:lstStyle>
              <a:lvl1pPr lvl="0" algn="ctr"/>
            </a:lstStyle>
            <a:p>
              <a:pPr lvl="0"/>
              <a:r>
                <a:rPr lang="zh-CN" sz="1200" dirty="0">
                  <a:latin typeface="Averta"/>
                  <a:ea typeface="微软雅黑" panose="020B0503020204020204" charset="-122"/>
                </a:rPr>
                <a:t>通过南丁格尔图分析数据，较好的显示</a:t>
              </a:r>
              <a:r>
                <a:rPr lang="zh-CN" altLang="en-US" sz="1200" dirty="0">
                  <a:latin typeface="Averta"/>
                  <a:ea typeface="微软雅黑" panose="020B0503020204020204" charset="-122"/>
                </a:rPr>
                <a:t>放射性元素半衰期的</a:t>
              </a:r>
              <a:r>
                <a:rPr lang="zh-CN" sz="1200" b="1" dirty="0">
                  <a:latin typeface="Averta"/>
                  <a:ea typeface="微软雅黑" panose="020B0503020204020204" charset="-122"/>
                </a:rPr>
                <a:t>比例</a:t>
              </a:r>
              <a:r>
                <a:rPr lang="zh-CN" sz="1200" dirty="0">
                  <a:latin typeface="Averta"/>
                  <a:ea typeface="微软雅黑" panose="020B0503020204020204" charset="-122"/>
                </a:rPr>
                <a:t>情况</a:t>
              </a:r>
              <a:endParaRPr lang="zh-CN" sz="1200" dirty="0">
                <a:latin typeface="Averta"/>
                <a:ea typeface="微软雅黑" panose="020B0503020204020204" charset="-122"/>
              </a:endParaRPr>
            </a:p>
          </p:txBody>
        </p:sp>
        <p:sp>
          <p:nvSpPr>
            <p:cNvPr id="1048632"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p>
          </p:txBody>
        </p:sp>
        <p:grpSp>
          <p:nvGrpSpPr>
            <p:cNvPr id="50" name="Group 139"/>
            <p:cNvGrpSpPr/>
            <p:nvPr/>
          </p:nvGrpSpPr>
          <p:grpSpPr>
            <a:xfrm>
              <a:off x="1551922" y="6725080"/>
              <a:ext cx="3082563" cy="790601"/>
              <a:chOff x="0" y="0"/>
              <a:chExt cx="3082561" cy="790599"/>
            </a:xfrm>
          </p:grpSpPr>
          <p:sp>
            <p:nvSpPr>
              <p:cNvPr id="1048633" name="Shape 137"/>
              <p:cNvSpPr/>
              <p:nvPr/>
            </p:nvSpPr>
            <p:spPr>
              <a:xfrm>
                <a:off x="0" y="0"/>
                <a:ext cx="3082561" cy="790599"/>
              </a:xfrm>
              <a:prstGeom prst="roundRect">
                <a:avLst>
                  <a:gd name="adj" fmla="val 50000"/>
                </a:avLst>
              </a:prstGeom>
              <a:solidFill>
                <a:srgbClr val="FF9740"/>
              </a:solidFill>
              <a:ln w="381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p>
            </p:txBody>
          </p:sp>
          <p:sp>
            <p:nvSpPr>
              <p:cNvPr id="1048634" name="Shape 138"/>
              <p:cNvSpPr/>
              <p:nvPr/>
            </p:nvSpPr>
            <p:spPr>
              <a:xfrm>
                <a:off x="283970" y="96587"/>
                <a:ext cx="2452583" cy="597435"/>
              </a:xfrm>
              <a:prstGeom prst="rect">
                <a:avLst/>
              </a:prstGeom>
              <a:noFill/>
              <a:ln>
                <a:noFill/>
              </a:ln>
              <a:effectLst/>
            </p:spPr>
            <p:txBody>
              <a:bodyPr wrap="square" lIns="38100" tIns="38100" rIns="38100" bIns="38100" numCol="1" anchor="ctr">
                <a:spAutoFit/>
              </a:bodyPr>
              <a:lstStyle>
                <a:lvl1pPr lvl="0" algn="ctr">
                  <a:defRPr sz="1800" spc="360">
                    <a:solidFill>
                      <a:srgbClr val="FFFFFF"/>
                    </a:solidFill>
                    <a:latin typeface="Calibri" panose="020F0502020204030204"/>
                    <a:ea typeface="微软雅黑" panose="020B0503020204020204" charset="-122"/>
                  </a:defRPr>
                </a:lvl1pPr>
              </a:lstStyle>
              <a:p>
                <a:pPr lvl="0"/>
                <a:r>
                  <a:rPr lang="en-US" sz="1200" b="1" spc="100">
                    <a:solidFill>
                      <a:srgbClr val="FFFFFF"/>
                    </a:solidFill>
                    <a:latin typeface="微软雅黑" panose="020B0503020204020204" charset="-122"/>
                    <a:ea typeface="微软雅黑" panose="020B0503020204020204" charset="-122"/>
                  </a:rPr>
                  <a:t>PART2</a:t>
                </a:r>
                <a:endParaRPr lang="en-US" sz="1200" b="1" spc="100">
                  <a:solidFill>
                    <a:srgbClr val="FFFFFF"/>
                  </a:solidFill>
                  <a:latin typeface="微软雅黑" panose="020B0503020204020204" charset="-122"/>
                  <a:ea typeface="微软雅黑" panose="020B0503020204020204" charset="-122"/>
                </a:endParaRPr>
              </a:p>
            </p:txBody>
          </p:sp>
        </p:grpSp>
        <p:sp>
          <p:nvSpPr>
            <p:cNvPr id="1048635"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636" name="Shape 141"/>
            <p:cNvSpPr/>
            <p:nvPr/>
          </p:nvSpPr>
          <p:spPr>
            <a:xfrm>
              <a:off x="870625" y="2979936"/>
              <a:ext cx="4462326"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a:latin typeface="微软雅黑" panose="020B0503020204020204" charset="-122"/>
                  <a:ea typeface="微软雅黑" panose="020B0503020204020204" charset="-122"/>
                </a:rPr>
                <a:t>南丁格尔图分析</a:t>
              </a:r>
              <a:endParaRPr lang="zh-CN" sz="1600">
                <a:latin typeface="微软雅黑" panose="020B0503020204020204" charset="-122"/>
                <a:ea typeface="微软雅黑" panose="020B0503020204020204" charset="-122"/>
              </a:endParaRPr>
            </a:p>
          </p:txBody>
        </p:sp>
      </p:grpSp>
      <p:grpSp>
        <p:nvGrpSpPr>
          <p:cNvPr id="51" name="Group 142"/>
          <p:cNvGrpSpPr/>
          <p:nvPr/>
        </p:nvGrpSpPr>
        <p:grpSpPr>
          <a:xfrm flipH="1">
            <a:off x="8056245" y="1904365"/>
            <a:ext cx="2695575" cy="3726815"/>
            <a:chOff x="0" y="0"/>
            <a:chExt cx="6186406" cy="8552092"/>
          </a:xfrm>
        </p:grpSpPr>
        <p:sp>
          <p:nvSpPr>
            <p:cNvPr id="1048637" name="Shape 135"/>
            <p:cNvSpPr/>
            <p:nvPr/>
          </p:nvSpPr>
          <p:spPr>
            <a:xfrm>
              <a:off x="593442" y="4658456"/>
              <a:ext cx="4890976" cy="975495"/>
            </a:xfrm>
            <a:prstGeom prst="rect">
              <a:avLst/>
            </a:prstGeom>
            <a:noFill/>
            <a:ln>
              <a:noFill/>
            </a:ln>
            <a:effectLst/>
          </p:spPr>
          <p:txBody>
            <a:bodyPr wrap="square" lIns="38100" tIns="38100" rIns="38100" bIns="38100" numCol="1" anchor="t">
              <a:normAutofit/>
            </a:bodyPr>
            <a:lstStyle>
              <a:lvl1pPr lvl="0" algn="ctr"/>
            </a:lstStyle>
            <a:p>
              <a:pPr lvl="0"/>
              <a:r>
                <a:rPr lang="zh-CN" sz="1050">
                  <a:latin typeface="Averta"/>
                  <a:ea typeface="微软雅黑" panose="020B0503020204020204" charset="-122"/>
                </a:rPr>
                <a:t>通过网页获取可视化信息，图片更美观</a:t>
              </a:r>
              <a:endParaRPr lang="zh-CN" sz="1050">
                <a:latin typeface="Averta"/>
                <a:ea typeface="微软雅黑" panose="020B0503020204020204" charset="-122"/>
              </a:endParaRPr>
            </a:p>
          </p:txBody>
        </p:sp>
        <p:sp>
          <p:nvSpPr>
            <p:cNvPr id="1048638" name="Shape 136"/>
            <p:cNvSpPr/>
            <p:nvPr/>
          </p:nvSpPr>
          <p:spPr>
            <a:xfrm>
              <a:off x="0" y="0"/>
              <a:ext cx="6186406" cy="8552092"/>
            </a:xfrm>
            <a:prstGeom prst="rect">
              <a:avLst/>
            </a:prstGeom>
            <a:noFill/>
            <a:ln w="508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p>
          </p:txBody>
        </p:sp>
        <p:grpSp>
          <p:nvGrpSpPr>
            <p:cNvPr id="52" name="Group 139"/>
            <p:cNvGrpSpPr/>
            <p:nvPr/>
          </p:nvGrpSpPr>
          <p:grpSpPr>
            <a:xfrm>
              <a:off x="1551922" y="6725080"/>
              <a:ext cx="3082563" cy="790601"/>
              <a:chOff x="0" y="0"/>
              <a:chExt cx="3082561" cy="790599"/>
            </a:xfrm>
          </p:grpSpPr>
          <p:sp>
            <p:nvSpPr>
              <p:cNvPr id="1048639" name="Shape 137"/>
              <p:cNvSpPr/>
              <p:nvPr/>
            </p:nvSpPr>
            <p:spPr>
              <a:xfrm>
                <a:off x="0" y="0"/>
                <a:ext cx="3082561" cy="790599"/>
              </a:xfrm>
              <a:prstGeom prst="roundRect">
                <a:avLst>
                  <a:gd name="adj" fmla="val 50000"/>
                </a:avLst>
              </a:prstGeom>
              <a:solidFill>
                <a:srgbClr val="FF9740"/>
              </a:solidFill>
              <a:ln w="38100" cap="flat">
                <a:solidFill>
                  <a:srgbClr val="FF9740"/>
                </a:solidFill>
                <a:prstDash val="solid"/>
                <a:miter/>
              </a:ln>
              <a:effectLst/>
            </p:spPr>
            <p:txBody>
              <a:bodyPr wrap="square" lIns="38100" tIns="38100" rIns="38100" bIns="38100" numCol="1" anchor="ctr"/>
              <a:lstStyle/>
              <a:p>
                <a:pPr algn="ctr">
                  <a:defRPr sz="3000">
                    <a:solidFill>
                      <a:srgbClr val="FFFFFF"/>
                    </a:solidFill>
                    <a:latin typeface="Helvetica Light"/>
                    <a:ea typeface="Helvetica Light"/>
                  </a:defRPr>
                </a:pPr>
              </a:p>
            </p:txBody>
          </p:sp>
          <p:sp>
            <p:nvSpPr>
              <p:cNvPr id="1048640" name="Shape 138"/>
              <p:cNvSpPr/>
              <p:nvPr/>
            </p:nvSpPr>
            <p:spPr>
              <a:xfrm>
                <a:off x="283970" y="96587"/>
                <a:ext cx="2452583" cy="597435"/>
              </a:xfrm>
              <a:prstGeom prst="rect">
                <a:avLst/>
              </a:prstGeom>
              <a:noFill/>
              <a:ln>
                <a:noFill/>
              </a:ln>
              <a:effectLst/>
            </p:spPr>
            <p:txBody>
              <a:bodyPr wrap="square" lIns="38100" tIns="38100" rIns="38100" bIns="38100" numCol="1" anchor="ctr">
                <a:spAutoFit/>
              </a:bodyPr>
              <a:lstStyle>
                <a:lvl1pPr lvl="0" algn="ctr">
                  <a:defRPr sz="1800" spc="360">
                    <a:solidFill>
                      <a:srgbClr val="FFFFFF"/>
                    </a:solidFill>
                    <a:latin typeface="Calibri" panose="020F0502020204030204"/>
                    <a:ea typeface="微软雅黑" panose="020B0503020204020204" charset="-122"/>
                  </a:defRPr>
                </a:lvl1pPr>
              </a:lstStyle>
              <a:p>
                <a:pPr lvl="0"/>
                <a:r>
                  <a:rPr lang="en-US" sz="1200" b="1" spc="100">
                    <a:solidFill>
                      <a:srgbClr val="FFFFFF"/>
                    </a:solidFill>
                    <a:latin typeface="微软雅黑" panose="020B0503020204020204" charset="-122"/>
                    <a:ea typeface="微软雅黑" panose="020B0503020204020204" charset="-122"/>
                  </a:rPr>
                  <a:t>PART3</a:t>
                </a:r>
                <a:endParaRPr lang="en-US" sz="1200" b="1" spc="100">
                  <a:solidFill>
                    <a:srgbClr val="FFFFFF"/>
                  </a:solidFill>
                  <a:latin typeface="微软雅黑" panose="020B0503020204020204" charset="-122"/>
                  <a:ea typeface="微软雅黑" panose="020B0503020204020204" charset="-122"/>
                </a:endParaRPr>
              </a:p>
            </p:txBody>
          </p:sp>
        </p:grpSp>
        <p:sp>
          <p:nvSpPr>
            <p:cNvPr id="1048641" name="Shape 140"/>
            <p:cNvSpPr/>
            <p:nvPr/>
          </p:nvSpPr>
          <p:spPr>
            <a:xfrm>
              <a:off x="2334875" y="979206"/>
              <a:ext cx="1516656" cy="1332837"/>
            </a:xfrm>
            <a:custGeom>
              <a:avLst/>
              <a:gdLst/>
              <a:ahLst/>
              <a:cxnLst/>
              <a:rect l="0" t="0" r="r" b="b"/>
              <a:pathLst>
                <a:path w="1516656" h="1332837">
                  <a:moveTo>
                    <a:pt x="1477757" y="847647"/>
                  </a:moveTo>
                  <a:lnTo>
                    <a:pt x="994463" y="0"/>
                  </a:lnTo>
                  <a:lnTo>
                    <a:pt x="511099" y="0"/>
                  </a:lnTo>
                  <a:lnTo>
                    <a:pt x="994463" y="847647"/>
                  </a:lnTo>
                  <a:lnTo>
                    <a:pt x="1477757" y="847647"/>
                  </a:lnTo>
                  <a:close/>
                  <a:moveTo>
                    <a:pt x="591636" y="914598"/>
                  </a:moveTo>
                  <a:lnTo>
                    <a:pt x="350025" y="1332837"/>
                  </a:lnTo>
                  <a:lnTo>
                    <a:pt x="1274974" y="1332837"/>
                  </a:lnTo>
                  <a:lnTo>
                    <a:pt x="1516656" y="914598"/>
                  </a:lnTo>
                  <a:lnTo>
                    <a:pt x="591636" y="914598"/>
                  </a:lnTo>
                  <a:close/>
                  <a:moveTo>
                    <a:pt x="455559" y="105948"/>
                  </a:moveTo>
                  <a:lnTo>
                    <a:pt x="0" y="914598"/>
                  </a:lnTo>
                  <a:lnTo>
                    <a:pt x="227779" y="1332837"/>
                  </a:lnTo>
                  <a:lnTo>
                    <a:pt x="697240" y="524188"/>
                  </a:lnTo>
                  <a:lnTo>
                    <a:pt x="455559" y="105948"/>
                  </a:lnTo>
                  <a:close/>
                </a:path>
              </a:pathLst>
            </a:custGeom>
            <a:solidFill>
              <a:srgbClr val="FF9740"/>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642" name="Shape 141"/>
            <p:cNvSpPr/>
            <p:nvPr/>
          </p:nvSpPr>
          <p:spPr>
            <a:xfrm>
              <a:off x="870625" y="2979936"/>
              <a:ext cx="4462326" cy="626580"/>
            </a:xfrm>
            <a:prstGeom prst="rect">
              <a:avLst/>
            </a:prstGeom>
            <a:noFill/>
            <a:ln>
              <a:noFill/>
            </a:ln>
            <a:effectLst/>
          </p:spPr>
          <p:txBody>
            <a:bodyPr wrap="square" lIns="38100" tIns="38100" rIns="38100" bIns="38100" numCol="1" anchor="ctr">
              <a:spAutoFit/>
            </a:bodyPr>
            <a:lstStyle>
              <a:lvl1pPr lvl="0" algn="ctr">
                <a:lnSpc>
                  <a:spcPct val="80000"/>
                </a:lnSpc>
                <a:defRPr sz="3000" b="1">
                  <a:solidFill>
                    <a:srgbClr val="393941"/>
                  </a:solidFill>
                  <a:latin typeface="Montserrat-SemiBold"/>
                  <a:ea typeface="Montserrat-SemiBold"/>
                </a:defRPr>
              </a:lvl1pPr>
            </a:lstStyle>
            <a:p>
              <a:pPr lvl="0"/>
              <a:r>
                <a:rPr lang="zh-CN" sz="1600">
                  <a:latin typeface="微软雅黑" panose="020B0503020204020204" charset="-122"/>
                  <a:ea typeface="微软雅黑" panose="020B0503020204020204" charset="-122"/>
                </a:rPr>
                <a:t>视图显示</a:t>
              </a:r>
              <a:endParaRPr lang="zh-CN" sz="1600">
                <a:latin typeface="微软雅黑" panose="020B0503020204020204" charset="-122"/>
                <a:ea typeface="微软雅黑" panose="020B050302020402020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4" name="文本框 3"/>
          <p:cNvSpPr txBox="1"/>
          <p:nvPr/>
        </p:nvSpPr>
        <p:spPr>
          <a:xfrm>
            <a:off x="968375" y="835025"/>
            <a:ext cx="2749550" cy="33655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altLang="en-US" sz="1600" b="1" dirty="0"/>
              <a:t>放射性元素</a:t>
            </a:r>
            <a:r>
              <a:rPr lang="zh-CN" sz="1600" b="1" dirty="0"/>
              <a:t>页面展示</a:t>
            </a:r>
            <a:endParaRPr lang="zh-CN" sz="1600" b="1" dirty="0"/>
          </a:p>
        </p:txBody>
      </p:sp>
      <p:pic>
        <p:nvPicPr>
          <p:cNvPr id="3" name="图片 2"/>
          <p:cNvPicPr>
            <a:picLocks noChangeAspect="1"/>
          </p:cNvPicPr>
          <p:nvPr/>
        </p:nvPicPr>
        <p:blipFill>
          <a:blip r:embed="rId1"/>
          <a:stretch>
            <a:fillRect/>
          </a:stretch>
        </p:blipFill>
        <p:spPr>
          <a:xfrm>
            <a:off x="1734212" y="1543665"/>
            <a:ext cx="8489850" cy="4364767"/>
          </a:xfrm>
          <a:prstGeom prst="rect">
            <a:avLst/>
          </a:prstGeom>
        </p:spPr>
      </p:pic>
      <p:pic>
        <p:nvPicPr>
          <p:cNvPr id="5" name="图片 4"/>
          <p:cNvPicPr>
            <a:picLocks noChangeAspect="1"/>
          </p:cNvPicPr>
          <p:nvPr/>
        </p:nvPicPr>
        <p:blipFill>
          <a:blip r:embed="rId2"/>
          <a:stretch>
            <a:fillRect/>
          </a:stretch>
        </p:blipFill>
        <p:spPr>
          <a:xfrm>
            <a:off x="1249260" y="1638145"/>
            <a:ext cx="9693480" cy="3581710"/>
          </a:xfrm>
          <a:prstGeom prst="rect">
            <a:avLst/>
          </a:prstGeom>
        </p:spPr>
      </p:pic>
      <p:pic>
        <p:nvPicPr>
          <p:cNvPr id="7" name="图片 6"/>
          <p:cNvPicPr>
            <a:picLocks noChangeAspect="1"/>
          </p:cNvPicPr>
          <p:nvPr/>
        </p:nvPicPr>
        <p:blipFill>
          <a:blip r:embed="rId3"/>
          <a:stretch>
            <a:fillRect/>
          </a:stretch>
        </p:blipFill>
        <p:spPr>
          <a:xfrm>
            <a:off x="2280566" y="1450572"/>
            <a:ext cx="7630868" cy="4494731"/>
          </a:xfrm>
          <a:prstGeom prst="rect">
            <a:avLst/>
          </a:prstGeom>
        </p:spPr>
      </p:pic>
      <p:pic>
        <p:nvPicPr>
          <p:cNvPr id="9" name="图片 8"/>
          <p:cNvPicPr>
            <a:picLocks noChangeAspect="1"/>
          </p:cNvPicPr>
          <p:nvPr/>
        </p:nvPicPr>
        <p:blipFill>
          <a:blip r:embed="rId4"/>
          <a:stretch>
            <a:fillRect/>
          </a:stretch>
        </p:blipFill>
        <p:spPr>
          <a:xfrm>
            <a:off x="2490940" y="1450572"/>
            <a:ext cx="7210120" cy="43493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4" name="文本框 3"/>
          <p:cNvSpPr txBox="1"/>
          <p:nvPr/>
        </p:nvSpPr>
        <p:spPr>
          <a:xfrm>
            <a:off x="968375" y="835025"/>
            <a:ext cx="2749550" cy="33655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altLang="en-US" sz="1600" b="1" dirty="0"/>
              <a:t>放射性元素</a:t>
            </a:r>
            <a:r>
              <a:rPr lang="zh-CN" sz="1600" b="1" dirty="0"/>
              <a:t>页面实现细节</a:t>
            </a:r>
            <a:endParaRPr lang="zh-CN" sz="1600" b="1" dirty="0"/>
          </a:p>
        </p:txBody>
      </p:sp>
      <p:grpSp>
        <p:nvGrpSpPr>
          <p:cNvPr id="1048625" name="组合 24"/>
          <p:cNvGrpSpPr/>
          <p:nvPr/>
        </p:nvGrpSpPr>
        <p:grpSpPr>
          <a:xfrm>
            <a:off x="2371725" y="1796415"/>
            <a:ext cx="7265035" cy="3780155"/>
            <a:chOff x="4050" y="2514"/>
            <a:chExt cx="11441" cy="5953"/>
          </a:xfrm>
        </p:grpSpPr>
        <p:sp>
          <p:nvSpPr>
            <p:cNvPr id="1048626" name="Фигура"/>
            <p:cNvSpPr/>
            <p:nvPr/>
          </p:nvSpPr>
          <p:spPr>
            <a:xfrm>
              <a:off x="4050" y="2514"/>
              <a:ext cx="11441" cy="5953"/>
            </a:xfrm>
            <a:custGeom>
              <a:avLst/>
              <a:gdLst/>
              <a:ahLst/>
              <a:cxnLst/>
              <a:rect l="0" t="0" r="r" b="b"/>
              <a:pathLst>
                <a:path w="11441" h="5953">
                  <a:moveTo>
                    <a:pt x="5950" y="2982"/>
                  </a:moveTo>
                  <a:cubicBezTo>
                    <a:pt x="5950" y="1338"/>
                    <a:pt x="4619" y="5"/>
                    <a:pt x="2976" y="3"/>
                  </a:cubicBezTo>
                  <a:cubicBezTo>
                    <a:pt x="1331" y="1"/>
                    <a:pt x="-4" y="1332"/>
                    <a:pt x="0" y="2975"/>
                  </a:cubicBezTo>
                  <a:cubicBezTo>
                    <a:pt x="4" y="4612"/>
                    <a:pt x="1336" y="5934"/>
                    <a:pt x="2978" y="5953"/>
                  </a:cubicBezTo>
                  <a:cubicBezTo>
                    <a:pt x="3235" y="5956"/>
                    <a:pt x="3491" y="5923"/>
                    <a:pt x="3739" y="5857"/>
                  </a:cubicBezTo>
                  <a:cubicBezTo>
                    <a:pt x="3970" y="5795"/>
                    <a:pt x="4193" y="5706"/>
                    <a:pt x="4402" y="5590"/>
                  </a:cubicBezTo>
                  <a:lnTo>
                    <a:pt x="4521" y="5813"/>
                  </a:lnTo>
                  <a:lnTo>
                    <a:pt x="4852" y="5039"/>
                  </a:lnTo>
                  <a:lnTo>
                    <a:pt x="4069" y="4970"/>
                  </a:lnTo>
                  <a:lnTo>
                    <a:pt x="4182" y="5196"/>
                  </a:lnTo>
                  <a:cubicBezTo>
                    <a:pt x="3352" y="5641"/>
                    <a:pt x="2430" y="5570"/>
                    <a:pt x="1712" y="5146"/>
                  </a:cubicBezTo>
                  <a:cubicBezTo>
                    <a:pt x="983" y="4715"/>
                    <a:pt x="472" y="3925"/>
                    <a:pt x="465" y="2968"/>
                  </a:cubicBezTo>
                  <a:cubicBezTo>
                    <a:pt x="459" y="2273"/>
                    <a:pt x="746" y="1647"/>
                    <a:pt x="1204" y="1194"/>
                  </a:cubicBezTo>
                  <a:cubicBezTo>
                    <a:pt x="1659" y="743"/>
                    <a:pt x="2287" y="460"/>
                    <a:pt x="2981" y="460"/>
                  </a:cubicBezTo>
                  <a:cubicBezTo>
                    <a:pt x="4376" y="459"/>
                    <a:pt x="5504" y="1595"/>
                    <a:pt x="5495" y="2989"/>
                  </a:cubicBezTo>
                  <a:cubicBezTo>
                    <a:pt x="5491" y="3475"/>
                    <a:pt x="5609" y="3954"/>
                    <a:pt x="5838" y="4383"/>
                  </a:cubicBezTo>
                  <a:cubicBezTo>
                    <a:pt x="6105" y="4879"/>
                    <a:pt x="6509" y="5285"/>
                    <a:pt x="7000" y="5561"/>
                  </a:cubicBezTo>
                  <a:cubicBezTo>
                    <a:pt x="7604" y="5901"/>
                    <a:pt x="8284" y="6013"/>
                    <a:pt x="8931" y="5913"/>
                  </a:cubicBezTo>
                  <a:cubicBezTo>
                    <a:pt x="9594" y="5811"/>
                    <a:pt x="10225" y="5488"/>
                    <a:pt x="10696" y="4955"/>
                  </a:cubicBezTo>
                  <a:cubicBezTo>
                    <a:pt x="11765" y="3746"/>
                    <a:pt x="11672" y="1905"/>
                    <a:pt x="10494" y="799"/>
                  </a:cubicBezTo>
                  <a:cubicBezTo>
                    <a:pt x="10029" y="362"/>
                    <a:pt x="9449" y="102"/>
                    <a:pt x="8847" y="25"/>
                  </a:cubicBezTo>
                  <a:cubicBezTo>
                    <a:pt x="8235" y="-54"/>
                    <a:pt x="7599" y="55"/>
                    <a:pt x="7029" y="365"/>
                  </a:cubicBezTo>
                  <a:lnTo>
                    <a:pt x="6896" y="133"/>
                  </a:lnTo>
                  <a:lnTo>
                    <a:pt x="6582" y="871"/>
                  </a:lnTo>
                  <a:lnTo>
                    <a:pt x="7377" y="981"/>
                  </a:lnTo>
                  <a:lnTo>
                    <a:pt x="7259" y="770"/>
                  </a:lnTo>
                  <a:cubicBezTo>
                    <a:pt x="9523" y="-431"/>
                    <a:pt x="11924" y="2066"/>
                    <a:pt x="10618" y="4261"/>
                  </a:cubicBezTo>
                  <a:cubicBezTo>
                    <a:pt x="9314" y="6450"/>
                    <a:pt x="5955" y="5530"/>
                    <a:pt x="5950" y="2982"/>
                  </a:cubicBezTo>
                  <a:close/>
                </a:path>
              </a:pathLst>
            </a:custGeom>
            <a:gradFill>
              <a:gsLst>
                <a:gs pos="0">
                  <a:srgbClr val="FF9740"/>
                </a:gs>
                <a:gs pos="100000">
                  <a:schemeClr val="accent2"/>
                </a:gs>
              </a:gsLst>
              <a:lin ang="2015830"/>
            </a:gradFill>
            <a:ln w="12700">
              <a:miter/>
            </a:ln>
          </p:spPr>
          <p:txBody>
            <a:bodyPr lIns="0" tIns="0" rIns="0" bIns="0" anchor="ctr"/>
            <a:lstStyle/>
            <a:p>
              <a:pPr>
                <a:defRPr sz="3200" b="0">
                  <a:solidFill>
                    <a:srgbClr val="FFFFFF"/>
                  </a:solidFill>
                  <a:latin typeface="Calibri" panose="020F0502020204030204"/>
                  <a:ea typeface="微软雅黑" panose="020B0503020204020204" charset="-122"/>
                </a:defRPr>
              </a:pPr>
            </a:p>
          </p:txBody>
        </p:sp>
        <p:grpSp>
          <p:nvGrpSpPr>
            <p:cNvPr id="1048627" name="组合 23"/>
            <p:cNvGrpSpPr/>
            <p:nvPr/>
          </p:nvGrpSpPr>
          <p:grpSpPr>
            <a:xfrm>
              <a:off x="5033" y="3499"/>
              <a:ext cx="9462" cy="3985"/>
              <a:chOff x="5033" y="3499"/>
              <a:chExt cx="9462" cy="3985"/>
            </a:xfrm>
          </p:grpSpPr>
          <p:sp>
            <p:nvSpPr>
              <p:cNvPr id="1048628" name="Кружок"/>
              <p:cNvSpPr/>
              <p:nvPr/>
            </p:nvSpPr>
            <p:spPr>
              <a:xfrm>
                <a:off x="5033" y="3499"/>
                <a:ext cx="3985" cy="3985"/>
              </a:xfrm>
              <a:prstGeom prst="ellipse">
                <a:avLst/>
              </a:prstGeom>
              <a:solidFill>
                <a:srgbClr val="001A37"/>
              </a:solidFill>
              <a:ln w="12700">
                <a:miter/>
              </a:ln>
            </p:spPr>
            <p:txBody>
              <a:bodyPr lIns="0" tIns="0" rIns="0" bIns="0" anchor="ctr"/>
              <a:lstStyle/>
              <a:p>
                <a:pPr>
                  <a:defRPr sz="3200" b="0">
                    <a:solidFill>
                      <a:srgbClr val="FFFFFF"/>
                    </a:solidFill>
                    <a:latin typeface="Calibri" panose="020F0502020204030204"/>
                    <a:ea typeface="微软雅黑" panose="020B0503020204020204" charset="-122"/>
                  </a:defRPr>
                </a:pPr>
              </a:p>
            </p:txBody>
          </p:sp>
          <p:sp>
            <p:nvSpPr>
              <p:cNvPr id="1048629" name="Кружок"/>
              <p:cNvSpPr/>
              <p:nvPr/>
            </p:nvSpPr>
            <p:spPr>
              <a:xfrm>
                <a:off x="10510" y="3499"/>
                <a:ext cx="3985" cy="3985"/>
              </a:xfrm>
              <a:prstGeom prst="ellipse">
                <a:avLst/>
              </a:prstGeom>
              <a:solidFill>
                <a:srgbClr val="001A37"/>
              </a:solidFill>
              <a:ln w="12700">
                <a:miter/>
              </a:ln>
            </p:spPr>
            <p:txBody>
              <a:bodyPr lIns="0" tIns="0" rIns="0" bIns="0" anchor="ctr"/>
              <a:lstStyle/>
              <a:p>
                <a:pPr>
                  <a:defRPr sz="3200" b="0">
                    <a:solidFill>
                      <a:srgbClr val="FFFFFF"/>
                    </a:solidFill>
                    <a:latin typeface="Calibri" panose="020F0502020204030204"/>
                    <a:ea typeface="微软雅黑" panose="020B0503020204020204" charset="-122"/>
                  </a:defRPr>
                </a:pPr>
              </a:p>
            </p:txBody>
          </p:sp>
          <p:sp>
            <p:nvSpPr>
              <p:cNvPr id="1048630" name="Subtitle text"/>
              <p:cNvSpPr txBox="1"/>
              <p:nvPr/>
            </p:nvSpPr>
            <p:spPr>
              <a:xfrm>
                <a:off x="5353" y="4471"/>
                <a:ext cx="3305" cy="644"/>
              </a:xfrm>
              <a:prstGeom prst="rect">
                <a:avLst/>
              </a:prstGeom>
              <a:noFill/>
              <a:ln>
                <a:noFill/>
              </a:ln>
              <a:effectLst/>
            </p:spPr>
            <p:txBody>
              <a:bodyPr wrap="square" lIns="50800" tIns="50800" rIns="50800" bIns="50800" numCol="1" anchor="ctr">
                <a:spAutoFit/>
              </a:bodyPr>
              <a:lstStyle>
                <a:lvl1pPr lvl="0">
                  <a:defRPr sz="2000" b="0">
                    <a:solidFill>
                      <a:srgbClr val="646979"/>
                    </a:solidFill>
                    <a:latin typeface="OpenSans-Regular"/>
                    <a:ea typeface="OpenSans-Regular"/>
                  </a:defRPr>
                </a:lvl1pPr>
              </a:lstStyle>
              <a:p>
                <a:pPr lvl="0" algn="ctr"/>
                <a:r>
                  <a:rPr lang="zh-CN" b="1" spc="200">
                    <a:solidFill>
                      <a:srgbClr val="FFFFFF"/>
                    </a:solidFill>
                    <a:latin typeface="微软雅黑" panose="020B0503020204020204" charset="-122"/>
                    <a:ea typeface="微软雅黑" panose="020B0503020204020204" charset="-122"/>
                  </a:rPr>
                  <a:t>数据显示格式</a:t>
                </a:r>
                <a:endParaRPr lang="zh-CN" b="1" spc="200">
                  <a:solidFill>
                    <a:srgbClr val="FFFFFF"/>
                  </a:solidFill>
                  <a:latin typeface="微软雅黑" panose="020B0503020204020204" charset="-122"/>
                  <a:ea typeface="微软雅黑" panose="020B0503020204020204" charset="-122"/>
                </a:endParaRPr>
              </a:p>
            </p:txBody>
          </p:sp>
          <p:sp>
            <p:nvSpPr>
              <p:cNvPr id="1048631" name="Subtitle text"/>
              <p:cNvSpPr txBox="1"/>
              <p:nvPr/>
            </p:nvSpPr>
            <p:spPr>
              <a:xfrm>
                <a:off x="10840" y="4471"/>
                <a:ext cx="3305" cy="644"/>
              </a:xfrm>
              <a:prstGeom prst="rect">
                <a:avLst/>
              </a:prstGeom>
              <a:noFill/>
              <a:ln>
                <a:noFill/>
              </a:ln>
              <a:effectLst/>
            </p:spPr>
            <p:txBody>
              <a:bodyPr wrap="square" lIns="50800" tIns="50800" rIns="50800" bIns="50800" numCol="1" anchor="ctr">
                <a:spAutoFit/>
              </a:bodyPr>
              <a:lstStyle>
                <a:lvl1pPr lvl="0">
                  <a:defRPr sz="2000" b="0">
                    <a:solidFill>
                      <a:srgbClr val="646979"/>
                    </a:solidFill>
                    <a:latin typeface="OpenSans-Regular"/>
                    <a:ea typeface="OpenSans-Regular"/>
                  </a:defRPr>
                </a:lvl1pPr>
              </a:lstStyle>
              <a:p>
                <a:pPr lvl="0" algn="ctr"/>
                <a:r>
                  <a:rPr lang="zh-CN" b="1" spc="200">
                    <a:solidFill>
                      <a:srgbClr val="FFFFFF"/>
                    </a:solidFill>
                    <a:latin typeface="微软雅黑" panose="020B0503020204020204" charset="-122"/>
                    <a:ea typeface="微软雅黑" panose="020B0503020204020204" charset="-122"/>
                  </a:rPr>
                  <a:t>页面间切换</a:t>
                </a:r>
                <a:endParaRPr lang="zh-CN" b="1" spc="200">
                  <a:solidFill>
                    <a:srgbClr val="FFFFFF"/>
                  </a:solidFill>
                  <a:latin typeface="微软雅黑" panose="020B0503020204020204" charset="-122"/>
                  <a:ea typeface="微软雅黑" panose="020B0503020204020204" charset="-122"/>
                </a:endParaRPr>
              </a:p>
            </p:txBody>
          </p:sp>
          <p:sp>
            <p:nvSpPr>
              <p:cNvPr id="1048632" name="Shape 140"/>
              <p:cNvSpPr/>
              <p:nvPr/>
            </p:nvSpPr>
            <p:spPr>
              <a:xfrm flipH="1">
                <a:off x="6506" y="5557"/>
                <a:ext cx="1039" cy="914"/>
              </a:xfrm>
              <a:custGeom>
                <a:avLst/>
                <a:gdLst/>
                <a:ahLst/>
                <a:cxnLst/>
                <a:rect l="0" t="0" r="r" b="b"/>
                <a:pathLst>
                  <a:path w="1039" h="914">
                    <a:moveTo>
                      <a:pt x="1012" y="581"/>
                    </a:moveTo>
                    <a:lnTo>
                      <a:pt x="681" y="0"/>
                    </a:lnTo>
                    <a:lnTo>
                      <a:pt x="350" y="0"/>
                    </a:lnTo>
                    <a:lnTo>
                      <a:pt x="681" y="581"/>
                    </a:lnTo>
                    <a:lnTo>
                      <a:pt x="1012" y="581"/>
                    </a:lnTo>
                    <a:close/>
                    <a:moveTo>
                      <a:pt x="405" y="627"/>
                    </a:moveTo>
                    <a:lnTo>
                      <a:pt x="240" y="914"/>
                    </a:lnTo>
                    <a:lnTo>
                      <a:pt x="873" y="914"/>
                    </a:lnTo>
                    <a:lnTo>
                      <a:pt x="1039" y="627"/>
                    </a:lnTo>
                    <a:lnTo>
                      <a:pt x="405" y="627"/>
                    </a:lnTo>
                    <a:close/>
                    <a:moveTo>
                      <a:pt x="312" y="73"/>
                    </a:moveTo>
                    <a:lnTo>
                      <a:pt x="0" y="627"/>
                    </a:lnTo>
                    <a:lnTo>
                      <a:pt x="156" y="914"/>
                    </a:lnTo>
                    <a:lnTo>
                      <a:pt x="478" y="359"/>
                    </a:lnTo>
                    <a:lnTo>
                      <a:pt x="312" y="73"/>
                    </a:ln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633" name="Shape 140"/>
              <p:cNvSpPr/>
              <p:nvPr/>
            </p:nvSpPr>
            <p:spPr>
              <a:xfrm flipH="1">
                <a:off x="11973" y="5557"/>
                <a:ext cx="1039" cy="914"/>
              </a:xfrm>
              <a:custGeom>
                <a:avLst/>
                <a:gdLst/>
                <a:ahLst/>
                <a:cxnLst/>
                <a:rect l="0" t="0" r="r" b="b"/>
                <a:pathLst>
                  <a:path w="1039" h="914">
                    <a:moveTo>
                      <a:pt x="1012" y="581"/>
                    </a:moveTo>
                    <a:lnTo>
                      <a:pt x="681" y="0"/>
                    </a:lnTo>
                    <a:lnTo>
                      <a:pt x="350" y="0"/>
                    </a:lnTo>
                    <a:lnTo>
                      <a:pt x="681" y="581"/>
                    </a:lnTo>
                    <a:lnTo>
                      <a:pt x="1012" y="581"/>
                    </a:lnTo>
                    <a:close/>
                    <a:moveTo>
                      <a:pt x="405" y="627"/>
                    </a:moveTo>
                    <a:lnTo>
                      <a:pt x="240" y="914"/>
                    </a:lnTo>
                    <a:lnTo>
                      <a:pt x="873" y="914"/>
                    </a:lnTo>
                    <a:lnTo>
                      <a:pt x="1039" y="627"/>
                    </a:lnTo>
                    <a:lnTo>
                      <a:pt x="405" y="627"/>
                    </a:lnTo>
                    <a:close/>
                    <a:moveTo>
                      <a:pt x="312" y="73"/>
                    </a:moveTo>
                    <a:lnTo>
                      <a:pt x="0" y="627"/>
                    </a:lnTo>
                    <a:lnTo>
                      <a:pt x="156" y="914"/>
                    </a:lnTo>
                    <a:lnTo>
                      <a:pt x="478" y="359"/>
                    </a:lnTo>
                    <a:lnTo>
                      <a:pt x="312" y="73"/>
                    </a:ln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grpSp>
      </p:grpSp>
      <p:pic>
        <p:nvPicPr>
          <p:cNvPr id="3" name="图片 2"/>
          <p:cNvPicPr>
            <a:picLocks noChangeAspect="1"/>
          </p:cNvPicPr>
          <p:nvPr/>
        </p:nvPicPr>
        <p:blipFill>
          <a:blip r:embed="rId1"/>
          <a:stretch>
            <a:fillRect/>
          </a:stretch>
        </p:blipFill>
        <p:spPr>
          <a:xfrm>
            <a:off x="1041658" y="2067342"/>
            <a:ext cx="10203563" cy="3667311"/>
          </a:xfrm>
          <a:prstGeom prst="rect">
            <a:avLst/>
          </a:prstGeom>
        </p:spPr>
      </p:pic>
      <p:pic>
        <p:nvPicPr>
          <p:cNvPr id="5" name="图片 4"/>
          <p:cNvPicPr>
            <a:picLocks noChangeAspect="1"/>
          </p:cNvPicPr>
          <p:nvPr/>
        </p:nvPicPr>
        <p:blipFill>
          <a:blip r:embed="rId2"/>
          <a:stretch>
            <a:fillRect/>
          </a:stretch>
        </p:blipFill>
        <p:spPr>
          <a:xfrm>
            <a:off x="3085005" y="1362066"/>
            <a:ext cx="5241669" cy="3966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endParaRPr sz="1800"/>
          </a:p>
        </p:txBody>
      </p:sp>
      <p:sp>
        <p:nvSpPr>
          <p:cNvPr id="1048927" name="文本框 3"/>
          <p:cNvSpPr txBox="1"/>
          <p:nvPr/>
        </p:nvSpPr>
        <p:spPr>
          <a:xfrm>
            <a:off x="1344552" y="698500"/>
            <a:ext cx="2749550" cy="57785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3200" b="1"/>
              <a:t>新闻列表</a:t>
            </a:r>
            <a:endParaRPr lang="zh-CN" sz="3200" b="1"/>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defRPr sz="3000">
                <a:solidFill>
                  <a:srgbClr val="FFFFFF"/>
                </a:solidFill>
                <a:latin typeface="Helvetica Light"/>
                <a:ea typeface="Helvetica Light"/>
              </a:defRPr>
            </a:pPr>
          </a:p>
        </p:txBody>
      </p:sp>
      <p:grpSp>
        <p:nvGrpSpPr>
          <p:cNvPr id="1048932" name="组合 18"/>
          <p:cNvGrpSpPr/>
          <p:nvPr/>
        </p:nvGrpSpPr>
        <p:grpSpPr>
          <a:xfrm>
            <a:off x="2390285" y="4541866"/>
            <a:ext cx="4097510" cy="1563450"/>
            <a:chOff x="8574" y="4783"/>
            <a:chExt cx="6453" cy="2462"/>
          </a:xfrm>
        </p:grpSpPr>
        <p:sp>
          <p:nvSpPr>
            <p:cNvPr id="1048933" name="文本框 21"/>
            <p:cNvSpPr txBox="1"/>
            <p:nvPr/>
          </p:nvSpPr>
          <p:spPr>
            <a:xfrm>
              <a:off x="9396" y="5089"/>
              <a:ext cx="5630" cy="2156"/>
            </a:xfrm>
            <a:prstGeom prst="rect">
              <a:avLst/>
            </a:prstGeom>
            <a:noFill/>
          </p:spPr>
          <p:txBody>
            <a:bodyPr wrap="square">
              <a:spAutoFit/>
            </a:bodyPr>
            <a:lstStyle/>
            <a:p>
              <a:pPr lvl="0"/>
              <a:r>
                <a:rPr lang="zh-CN" sz="2800" b="1">
                  <a:latin typeface="楷体" panose="02010609060101010101" charset="-122"/>
                  <a:ea typeface="楷体" panose="02010609060101010101" charset="-122"/>
                </a:rPr>
                <a:t>点击首页右上角的新闻按钮，即可跳转到新闻列表界面</a:t>
              </a:r>
              <a:endParaRPr lang="zh-CN" sz="2800" b="1">
                <a:latin typeface="楷体" panose="02010609060101010101" charset="-122"/>
                <a:ea typeface="楷体" panose="02010609060101010101" charset="-122"/>
              </a:endParaRPr>
            </a:p>
          </p:txBody>
        </p:sp>
        <p:sp>
          <p:nvSpPr>
            <p:cNvPr id="1048934"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p>
          </p:txBody>
        </p:sp>
      </p:grpSp>
      <p:pic>
        <p:nvPicPr>
          <p:cNvPr id="3" name="图片 2"/>
          <p:cNvPicPr>
            <a:picLocks noChangeAspect="1"/>
          </p:cNvPicPr>
          <p:nvPr/>
        </p:nvPicPr>
        <p:blipFill>
          <a:blip r:embed="rId1"/>
          <a:stretch>
            <a:fillRect/>
          </a:stretch>
        </p:blipFill>
        <p:spPr>
          <a:xfrm>
            <a:off x="693543" y="1390650"/>
            <a:ext cx="5334007" cy="2602502"/>
          </a:xfrm>
          <a:prstGeom prst="rect">
            <a:avLst/>
          </a:prstGeom>
        </p:spPr>
      </p:pic>
      <p:pic>
        <p:nvPicPr>
          <p:cNvPr id="5" name="图片 4"/>
          <p:cNvPicPr>
            <a:picLocks noChangeAspect="1"/>
          </p:cNvPicPr>
          <p:nvPr/>
        </p:nvPicPr>
        <p:blipFill>
          <a:blip r:embed="rId2"/>
          <a:stretch>
            <a:fillRect/>
          </a:stretch>
        </p:blipFill>
        <p:spPr>
          <a:xfrm>
            <a:off x="6164452" y="1539491"/>
            <a:ext cx="5388238" cy="21552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23104" y="476874"/>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新闻列表实现：</a:t>
            </a:r>
            <a:endParaRPr lang="zh-CN" sz="2400">
              <a:latin typeface="楷体" panose="02010609060101010101" charset="-122"/>
              <a:ea typeface="楷体" panose="02010609060101010101" charset="-122"/>
            </a:endParaRPr>
          </a:p>
        </p:txBody>
      </p:sp>
      <p:pic>
        <p:nvPicPr>
          <p:cNvPr id="2097160" name="图片 2097159"/>
          <p:cNvPicPr>
            <a:picLocks noChangeAspect="1"/>
          </p:cNvPicPr>
          <p:nvPr/>
        </p:nvPicPr>
        <p:blipFill>
          <a:blip r:embed="rId2"/>
          <a:stretch>
            <a:fillRect/>
          </a:stretch>
        </p:blipFill>
        <p:spPr>
          <a:xfrm>
            <a:off x="698587" y="978216"/>
            <a:ext cx="5032773" cy="5325486"/>
          </a:xfrm>
          <a:prstGeom prst="rect">
            <a:avLst/>
          </a:prstGeom>
        </p:spPr>
      </p:pic>
      <p:pic>
        <p:nvPicPr>
          <p:cNvPr id="2097162" name="图片 2097161"/>
          <p:cNvPicPr>
            <a:picLocks noChangeAspect="1"/>
          </p:cNvPicPr>
          <p:nvPr/>
        </p:nvPicPr>
        <p:blipFill>
          <a:blip r:embed="rId3"/>
          <a:stretch>
            <a:fillRect/>
          </a:stretch>
        </p:blipFill>
        <p:spPr>
          <a:xfrm>
            <a:off x="6374478" y="3821817"/>
            <a:ext cx="4366246" cy="2424416"/>
          </a:xfrm>
          <a:prstGeom prst="rect">
            <a:avLst/>
          </a:prstGeom>
        </p:spPr>
      </p:pic>
      <p:pic>
        <p:nvPicPr>
          <p:cNvPr id="3" name="图片 2"/>
          <p:cNvPicPr>
            <a:picLocks noChangeAspect="1"/>
          </p:cNvPicPr>
          <p:nvPr/>
        </p:nvPicPr>
        <p:blipFill>
          <a:blip r:embed="rId4"/>
          <a:stretch>
            <a:fillRect/>
          </a:stretch>
        </p:blipFill>
        <p:spPr>
          <a:xfrm>
            <a:off x="5906780" y="978216"/>
            <a:ext cx="5536683" cy="2531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Фигура"/>
          <p:cNvSpPr/>
          <p:nvPr/>
        </p:nvSpPr>
        <p:spPr>
          <a:xfrm>
            <a:off x="1093470" y="2121535"/>
            <a:ext cx="769620" cy="273685"/>
          </a:xfrm>
          <a:custGeom>
            <a:avLst/>
            <a:gdLst/>
            <a:ahLst/>
            <a:cxnLst>
              <a:cxn ang="0">
                <a:pos x="wd2" y="hd2"/>
              </a:cxn>
              <a:cxn ang="5400000">
                <a:pos x="wd2" y="hd2"/>
              </a:cxn>
              <a:cxn ang="10800000">
                <a:pos x="wd2" y="hd2"/>
              </a:cxn>
              <a:cxn ang="16200000">
                <a:pos x="wd2" y="hd2"/>
              </a:cxn>
            </a:cxnLst>
            <a:rect l="0" t="0" r="r" b="b"/>
            <a:pathLst>
              <a:path w="769620" h="273685">
                <a:moveTo>
                  <a:pt x="389814" y="51"/>
                </a:moveTo>
                <a:cubicBezTo>
                  <a:pt x="312024" y="-1888"/>
                  <a:pt x="247085" y="59502"/>
                  <a:pt x="246869" y="136817"/>
                </a:cubicBezTo>
                <a:cubicBezTo>
                  <a:pt x="246653" y="210883"/>
                  <a:pt x="306444" y="270821"/>
                  <a:pt x="380886" y="273595"/>
                </a:cubicBezTo>
                <a:cubicBezTo>
                  <a:pt x="432938" y="275522"/>
                  <a:pt x="481570" y="247614"/>
                  <a:pt x="506229" y="201713"/>
                </a:cubicBezTo>
                <a:cubicBezTo>
                  <a:pt x="516560" y="182936"/>
                  <a:pt x="534270" y="169297"/>
                  <a:pt x="555041" y="163941"/>
                </a:cubicBezTo>
                <a:cubicBezTo>
                  <a:pt x="583587" y="156569"/>
                  <a:pt x="613824" y="165547"/>
                  <a:pt x="633659" y="187380"/>
                </a:cubicBezTo>
                <a:cubicBezTo>
                  <a:pt x="680347" y="241616"/>
                  <a:pt x="769296" y="208956"/>
                  <a:pt x="769656" y="137395"/>
                </a:cubicBezTo>
                <a:cubicBezTo>
                  <a:pt x="769980" y="65127"/>
                  <a:pt x="680023" y="31504"/>
                  <a:pt x="633083" y="86446"/>
                </a:cubicBezTo>
                <a:cubicBezTo>
                  <a:pt x="617352" y="103309"/>
                  <a:pt x="594926" y="112505"/>
                  <a:pt x="571887" y="111632"/>
                </a:cubicBezTo>
                <a:cubicBezTo>
                  <a:pt x="543666" y="110579"/>
                  <a:pt x="518144" y="94884"/>
                  <a:pt x="504465" y="70174"/>
                </a:cubicBezTo>
                <a:cubicBezTo>
                  <a:pt x="481498" y="28011"/>
                  <a:pt x="437798" y="1246"/>
                  <a:pt x="389814" y="51"/>
                </a:cubicBezTo>
                <a:close/>
                <a:moveTo>
                  <a:pt x="77574" y="58551"/>
                </a:moveTo>
                <a:cubicBezTo>
                  <a:pt x="57704" y="58551"/>
                  <a:pt x="37905" y="66257"/>
                  <a:pt x="22750" y="81412"/>
                </a:cubicBezTo>
                <a:cubicBezTo>
                  <a:pt x="-7559" y="111722"/>
                  <a:pt x="-7559" y="160756"/>
                  <a:pt x="22750" y="191066"/>
                </a:cubicBezTo>
                <a:cubicBezTo>
                  <a:pt x="53060" y="221375"/>
                  <a:pt x="102088" y="221375"/>
                  <a:pt x="132362" y="191066"/>
                </a:cubicBezTo>
                <a:cubicBezTo>
                  <a:pt x="162671" y="160756"/>
                  <a:pt x="162671" y="111722"/>
                  <a:pt x="132362" y="81412"/>
                </a:cubicBezTo>
                <a:cubicBezTo>
                  <a:pt x="117243" y="66257"/>
                  <a:pt x="97408" y="58551"/>
                  <a:pt x="77574" y="58551"/>
                </a:cubicBezTo>
                <a:close/>
              </a:path>
            </a:pathLst>
          </a:custGeom>
          <a:solidFill>
            <a:srgbClr val="FF9740"/>
          </a:solidFill>
          <a:ln w="12700">
            <a:miter/>
          </a:ln>
        </p:spPr>
        <p:txBody>
          <a:bodyPr lIns="0" tIns="0" rIns="0" bIns="0" anchor="ctr"/>
          <a:lstStyle/>
          <a:p>
            <a:pPr>
              <a:defRPr sz="3200" b="0">
                <a:solidFill>
                  <a:srgbClr val="FFFFFF"/>
                </a:solidFill>
                <a:latin typeface="Calibri" panose="020F0502020204030204"/>
                <a:ea typeface="微软雅黑" panose="020B0503020204020204" charset="-122"/>
              </a:defRPr>
            </a:pPr>
            <a:endParaRPr sz="1800"/>
          </a:p>
        </p:txBody>
      </p:sp>
      <p:sp>
        <p:nvSpPr>
          <p:cNvPr id="1048604" name="文本框 5"/>
          <p:cNvSpPr txBox="1"/>
          <p:nvPr/>
        </p:nvSpPr>
        <p:spPr>
          <a:xfrm>
            <a:off x="986473" y="980440"/>
            <a:ext cx="995680" cy="574040"/>
          </a:xfrm>
          <a:prstGeom prst="rect">
            <a:avLst/>
          </a:prstGeom>
          <a:noFill/>
        </p:spPr>
        <p:txBody>
          <a:bodyPr wrap="none">
            <a:spAutoFit/>
          </a:bodyPr>
          <a:lstStyle/>
          <a:p>
            <a:pPr algn="dist"/>
            <a:r>
              <a:rPr lang="zh-CN" sz="3200" b="1" spc="110">
                <a:solidFill>
                  <a:srgbClr val="011A38"/>
                </a:solidFill>
                <a:latin typeface="微软雅黑" panose="020B0503020204020204" charset="-122"/>
                <a:ea typeface="微软雅黑" panose="020B0503020204020204" charset="-122"/>
              </a:rPr>
              <a:t>目录</a:t>
            </a:r>
            <a:endParaRPr lang="zh-CN" sz="3200" b="1" spc="110">
              <a:solidFill>
                <a:srgbClr val="011A38"/>
              </a:solidFill>
              <a:latin typeface="微软雅黑" panose="020B0503020204020204" charset="-122"/>
              <a:ea typeface="微软雅黑" panose="020B0503020204020204" charset="-122"/>
            </a:endParaRPr>
          </a:p>
        </p:txBody>
      </p:sp>
      <p:sp>
        <p:nvSpPr>
          <p:cNvPr id="1048605" name="文本框 4"/>
          <p:cNvSpPr txBox="1"/>
          <p:nvPr/>
        </p:nvSpPr>
        <p:spPr>
          <a:xfrm>
            <a:off x="1009968" y="1554480"/>
            <a:ext cx="1097280" cy="358141"/>
          </a:xfrm>
          <a:prstGeom prst="rect">
            <a:avLst/>
          </a:prstGeom>
          <a:noFill/>
        </p:spPr>
        <p:txBody>
          <a:bodyPr wrap="none">
            <a:spAutoFit/>
          </a:bodyPr>
          <a:lstStyle/>
          <a:p>
            <a:pPr algn="dist"/>
            <a:r>
              <a:rPr lang="en-US" b="1">
                <a:solidFill>
                  <a:srgbClr val="FF9740"/>
                </a:solidFill>
                <a:latin typeface="微软雅黑" panose="020B0503020204020204" charset="-122"/>
                <a:ea typeface="微软雅黑" panose="020B0503020204020204" charset="-122"/>
              </a:rPr>
              <a:t>Contacts</a:t>
            </a:r>
            <a:endParaRPr lang="en-US" b="1">
              <a:solidFill>
                <a:srgbClr val="FF9740"/>
              </a:solidFill>
              <a:latin typeface="微软雅黑" panose="020B0503020204020204" charset="-122"/>
              <a:ea typeface="微软雅黑" panose="020B0503020204020204" charset="-122"/>
            </a:endParaRPr>
          </a:p>
        </p:txBody>
      </p:sp>
      <p:pic>
        <p:nvPicPr>
          <p:cNvPr id="2097154" name="图片 8" descr="23971 [转换]-01"/>
          <p:cNvPicPr>
            <a:picLocks noChangeAspect="1"/>
          </p:cNvPicPr>
          <p:nvPr/>
        </p:nvPicPr>
        <p:blipFill>
          <a:blip r:embed="rId1"/>
          <a:stretch>
            <a:fillRect/>
          </a:stretch>
        </p:blipFill>
        <p:spPr>
          <a:xfrm flipH="1">
            <a:off x="6653530" y="1435735"/>
            <a:ext cx="5003165" cy="5003165"/>
          </a:xfrm>
          <a:prstGeom prst="rect">
            <a:avLst/>
          </a:prstGeom>
        </p:spPr>
      </p:pic>
      <p:sp>
        <p:nvSpPr>
          <p:cNvPr id="1048606" name="矩形 9"/>
          <p:cNvSpPr/>
          <p:nvPr/>
        </p:nvSpPr>
        <p:spPr>
          <a:xfrm>
            <a:off x="5963285" y="1035685"/>
            <a:ext cx="3569970" cy="2903220"/>
          </a:xfrm>
          <a:prstGeom prst="rect">
            <a:avLst/>
          </a:prstGeom>
          <a:solidFill>
            <a:schemeClr val="bg1"/>
          </a:solidFill>
          <a:ln>
            <a:noFill/>
          </a:ln>
        </p:spPr>
        <p:txBody>
          <a:bodyPr anchor="ctr"/>
          <a:lstStyle/>
          <a:p>
            <a:pPr algn="ctr"/>
            <a:endParaRPr lang="zh-CN">
              <a:solidFill>
                <a:schemeClr val="lt1"/>
              </a:solidFill>
            </a:endParaRPr>
          </a:p>
        </p:txBody>
      </p:sp>
      <p:grpSp>
        <p:nvGrpSpPr>
          <p:cNvPr id="40" name="组合 2"/>
          <p:cNvGrpSpPr/>
          <p:nvPr/>
        </p:nvGrpSpPr>
        <p:grpSpPr>
          <a:xfrm>
            <a:off x="1093470" y="2997200"/>
            <a:ext cx="3081020" cy="1005840"/>
            <a:chOff x="1722" y="4720"/>
            <a:chExt cx="4852" cy="1584"/>
          </a:xfrm>
        </p:grpSpPr>
        <p:sp>
          <p:nvSpPr>
            <p:cNvPr id="1048607" name="文本框 10"/>
            <p:cNvSpPr txBox="1"/>
            <p:nvPr/>
          </p:nvSpPr>
          <p:spPr>
            <a:xfrm>
              <a:off x="2612" y="4720"/>
              <a:ext cx="3962" cy="1638"/>
            </a:xfrm>
            <a:prstGeom prst="rect">
              <a:avLst/>
            </a:prstGeom>
            <a:noFill/>
          </p:spPr>
          <p:txBody>
            <a:bodyPr wrap="square">
              <a:spAutoFit/>
            </a:bodyPr>
            <a:lstStyle/>
            <a:p>
              <a:pPr lvl="0">
                <a:lnSpc>
                  <a:spcPct val="130000"/>
                </a:lnSpc>
              </a:pPr>
              <a:r>
                <a:rPr lang="zh-CN" sz="2400" b="1">
                  <a:solidFill>
                    <a:srgbClr val="000000"/>
                  </a:solidFill>
                  <a:latin typeface="微软雅黑" panose="020B0503020204020204" charset="-122"/>
                  <a:ea typeface="微软雅黑" panose="020B0503020204020204" charset="-122"/>
                </a:rPr>
                <a:t>项目简介</a:t>
              </a:r>
              <a:endParaRPr lang="zh-CN" sz="2400" b="1">
                <a:solidFill>
                  <a:srgbClr val="000000"/>
                </a:solidFill>
                <a:latin typeface="微软雅黑" panose="020B0503020204020204" charset="-122"/>
                <a:ea typeface="微软雅黑" panose="020B0503020204020204" charset="-122"/>
              </a:endParaRPr>
            </a:p>
            <a:p>
              <a:pPr lvl="0">
                <a:lnSpc>
                  <a:spcPct val="130000"/>
                </a:lnSpc>
              </a:pPr>
              <a:endParaRPr lang="en-US" sz="2400" b="1">
                <a:solidFill>
                  <a:srgbClr val="000000"/>
                </a:solidFill>
                <a:latin typeface="微软雅黑" panose="020B0503020204020204" charset="-122"/>
                <a:ea typeface="微软雅黑" panose="020B0503020204020204" charset="-122"/>
              </a:endParaRPr>
            </a:p>
          </p:txBody>
        </p:sp>
        <p:sp>
          <p:nvSpPr>
            <p:cNvPr id="1048608" name="Кружок"/>
            <p:cNvSpPr/>
            <p:nvPr/>
          </p:nvSpPr>
          <p:spPr>
            <a:xfrm>
              <a:off x="1722" y="4815"/>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panose="020F0502020204030204"/>
                  <a:ea typeface="微软雅黑" panose="020B0503020204020204" charset="-122"/>
                </a:defRPr>
              </a:pPr>
              <a:endParaRPr sz="1800"/>
            </a:p>
          </p:txBody>
        </p:sp>
        <p:sp>
          <p:nvSpPr>
            <p:cNvPr id="1048609" name="文本框 1"/>
            <p:cNvSpPr txBox="1"/>
            <p:nvPr/>
          </p:nvSpPr>
          <p:spPr>
            <a:xfrm>
              <a:off x="1773" y="4925"/>
              <a:ext cx="697" cy="580"/>
            </a:xfrm>
            <a:prstGeom prst="rect">
              <a:avLst/>
            </a:prstGeom>
            <a:noFill/>
          </p:spPr>
          <p:txBody>
            <a:bodyPr wrap="none">
              <a:spAutoFit/>
            </a:bodyPr>
            <a:lstStyle/>
            <a:p>
              <a:r>
                <a:rPr lang="en-US">
                  <a:solidFill>
                    <a:schemeClr val="bg1"/>
                  </a:solidFill>
                  <a:latin typeface="Gotham"/>
                </a:rPr>
                <a:t>01</a:t>
              </a:r>
              <a:endParaRPr lang="en-US">
                <a:solidFill>
                  <a:schemeClr val="bg1"/>
                </a:solidFill>
                <a:latin typeface="Gotham"/>
              </a:endParaRPr>
            </a:p>
          </p:txBody>
        </p:sp>
      </p:grpSp>
      <p:grpSp>
        <p:nvGrpSpPr>
          <p:cNvPr id="41" name="组合 3"/>
          <p:cNvGrpSpPr/>
          <p:nvPr/>
        </p:nvGrpSpPr>
        <p:grpSpPr>
          <a:xfrm>
            <a:off x="4886960" y="2997200"/>
            <a:ext cx="3566160" cy="1005840"/>
            <a:chOff x="1722" y="4720"/>
            <a:chExt cx="5616" cy="1584"/>
          </a:xfrm>
        </p:grpSpPr>
        <p:sp>
          <p:nvSpPr>
            <p:cNvPr id="1048610" name="文本框 6"/>
            <p:cNvSpPr txBox="1"/>
            <p:nvPr/>
          </p:nvSpPr>
          <p:spPr>
            <a:xfrm>
              <a:off x="2612" y="4720"/>
              <a:ext cx="4726" cy="1638"/>
            </a:xfrm>
            <a:prstGeom prst="rect">
              <a:avLst/>
            </a:prstGeom>
            <a:noFill/>
          </p:spPr>
          <p:txBody>
            <a:bodyPr wrap="square">
              <a:spAutoFit/>
            </a:bodyPr>
            <a:lstStyle/>
            <a:p>
              <a:pPr lvl="0">
                <a:lnSpc>
                  <a:spcPct val="130000"/>
                </a:lnSpc>
              </a:pPr>
              <a:r>
                <a:rPr lang="zh-CN" sz="2400" b="1">
                  <a:solidFill>
                    <a:srgbClr val="000000"/>
                  </a:solidFill>
                  <a:latin typeface="微软雅黑" panose="020B0503020204020204" charset="-122"/>
                  <a:ea typeface="微软雅黑" panose="020B0503020204020204" charset="-122"/>
                </a:rPr>
                <a:t>小组分工</a:t>
              </a:r>
              <a:endParaRPr lang="zh-CN" sz="2400" b="1">
                <a:solidFill>
                  <a:srgbClr val="000000"/>
                </a:solidFill>
                <a:latin typeface="微软雅黑" panose="020B0503020204020204" charset="-122"/>
                <a:ea typeface="微软雅黑" panose="020B0503020204020204" charset="-122"/>
              </a:endParaRPr>
            </a:p>
            <a:p>
              <a:pPr lvl="0">
                <a:lnSpc>
                  <a:spcPct val="130000"/>
                </a:lnSpc>
              </a:pPr>
              <a:endParaRPr lang="en-US" sz="2400" b="1">
                <a:solidFill>
                  <a:srgbClr val="000000"/>
                </a:solidFill>
                <a:latin typeface="微软雅黑" panose="020B0503020204020204" charset="-122"/>
                <a:ea typeface="微软雅黑" panose="020B0503020204020204" charset="-122"/>
              </a:endParaRPr>
            </a:p>
          </p:txBody>
        </p:sp>
        <p:sp>
          <p:nvSpPr>
            <p:cNvPr id="1048611" name="Кружок"/>
            <p:cNvSpPr/>
            <p:nvPr/>
          </p:nvSpPr>
          <p:spPr>
            <a:xfrm>
              <a:off x="1722" y="4815"/>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panose="020F0502020204030204"/>
                  <a:ea typeface="微软雅黑" panose="020B0503020204020204" charset="-122"/>
                </a:defRPr>
              </a:pPr>
              <a:endParaRPr sz="1800"/>
            </a:p>
          </p:txBody>
        </p:sp>
        <p:sp>
          <p:nvSpPr>
            <p:cNvPr id="1048612" name="文本框 11"/>
            <p:cNvSpPr txBox="1"/>
            <p:nvPr/>
          </p:nvSpPr>
          <p:spPr>
            <a:xfrm>
              <a:off x="1758" y="4925"/>
              <a:ext cx="688" cy="564"/>
            </a:xfrm>
            <a:prstGeom prst="rect">
              <a:avLst/>
            </a:prstGeom>
            <a:noFill/>
          </p:spPr>
          <p:txBody>
            <a:bodyPr wrap="none">
              <a:spAutoFit/>
            </a:bodyPr>
            <a:lstStyle/>
            <a:p>
              <a:r>
                <a:rPr lang="en-US">
                  <a:solidFill>
                    <a:schemeClr val="bg1"/>
                  </a:solidFill>
                  <a:latin typeface="Gotham"/>
                </a:rPr>
                <a:t>02</a:t>
              </a:r>
              <a:endParaRPr lang="en-US">
                <a:solidFill>
                  <a:schemeClr val="bg1"/>
                </a:solidFill>
                <a:latin typeface="Gotham"/>
              </a:endParaRPr>
            </a:p>
          </p:txBody>
        </p:sp>
      </p:grpSp>
      <p:grpSp>
        <p:nvGrpSpPr>
          <p:cNvPr id="42" name="组合 12"/>
          <p:cNvGrpSpPr/>
          <p:nvPr/>
        </p:nvGrpSpPr>
        <p:grpSpPr>
          <a:xfrm>
            <a:off x="1093470" y="4001135"/>
            <a:ext cx="3081020" cy="1005840"/>
            <a:chOff x="1722" y="4720"/>
            <a:chExt cx="4852" cy="1584"/>
          </a:xfrm>
        </p:grpSpPr>
        <p:sp>
          <p:nvSpPr>
            <p:cNvPr id="1048613" name="文本框 13"/>
            <p:cNvSpPr txBox="1"/>
            <p:nvPr/>
          </p:nvSpPr>
          <p:spPr>
            <a:xfrm>
              <a:off x="2612" y="4720"/>
              <a:ext cx="3970" cy="1640"/>
            </a:xfrm>
            <a:prstGeom prst="rect">
              <a:avLst/>
            </a:prstGeom>
            <a:noFill/>
          </p:spPr>
          <p:txBody>
            <a:bodyPr wrap="square">
              <a:spAutoFit/>
            </a:bodyPr>
            <a:lstStyle/>
            <a:p>
              <a:pPr lvl="0">
                <a:lnSpc>
                  <a:spcPct val="130000"/>
                </a:lnSpc>
              </a:pPr>
              <a:r>
                <a:rPr lang="zh-CN" sz="2400" b="1">
                  <a:solidFill>
                    <a:srgbClr val="000000"/>
                  </a:solidFill>
                  <a:latin typeface="微软雅黑" panose="020B0503020204020204" charset="-122"/>
                  <a:ea typeface="微软雅黑" panose="020B0503020204020204" charset="-122"/>
                </a:rPr>
                <a:t>前台简介</a:t>
              </a:r>
              <a:endParaRPr lang="zh-CN" sz="2400" b="1">
                <a:solidFill>
                  <a:srgbClr val="000000"/>
                </a:solidFill>
                <a:latin typeface="微软雅黑" panose="020B0503020204020204" charset="-122"/>
                <a:ea typeface="微软雅黑" panose="020B0503020204020204" charset="-122"/>
              </a:endParaRPr>
            </a:p>
            <a:p>
              <a:pPr lvl="0">
                <a:lnSpc>
                  <a:spcPct val="130000"/>
                </a:lnSpc>
              </a:pPr>
              <a:endParaRPr lang="en-US" sz="2400" b="1">
                <a:solidFill>
                  <a:srgbClr val="000000"/>
                </a:solidFill>
                <a:latin typeface="微软雅黑" panose="020B0503020204020204" charset="-122"/>
                <a:ea typeface="微软雅黑" panose="020B0503020204020204" charset="-122"/>
              </a:endParaRPr>
            </a:p>
          </p:txBody>
        </p:sp>
        <p:sp>
          <p:nvSpPr>
            <p:cNvPr id="1048614" name="Кружок"/>
            <p:cNvSpPr/>
            <p:nvPr/>
          </p:nvSpPr>
          <p:spPr>
            <a:xfrm>
              <a:off x="1722" y="4815"/>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panose="020F0502020204030204"/>
                  <a:ea typeface="微软雅黑" panose="020B0503020204020204" charset="-122"/>
                </a:defRPr>
              </a:pPr>
              <a:endParaRPr sz="1800"/>
            </a:p>
          </p:txBody>
        </p:sp>
        <p:sp>
          <p:nvSpPr>
            <p:cNvPr id="1048615" name="文本框 15"/>
            <p:cNvSpPr txBox="1"/>
            <p:nvPr/>
          </p:nvSpPr>
          <p:spPr>
            <a:xfrm>
              <a:off x="1743" y="4925"/>
              <a:ext cx="688" cy="564"/>
            </a:xfrm>
            <a:prstGeom prst="rect">
              <a:avLst/>
            </a:prstGeom>
            <a:noFill/>
          </p:spPr>
          <p:txBody>
            <a:bodyPr wrap="none">
              <a:spAutoFit/>
            </a:bodyPr>
            <a:lstStyle/>
            <a:p>
              <a:r>
                <a:rPr lang="en-US">
                  <a:solidFill>
                    <a:schemeClr val="bg1"/>
                  </a:solidFill>
                  <a:latin typeface="Gotham"/>
                </a:rPr>
                <a:t>03</a:t>
              </a:r>
              <a:endParaRPr lang="en-US">
                <a:solidFill>
                  <a:schemeClr val="bg1"/>
                </a:solidFill>
                <a:latin typeface="Gotham"/>
              </a:endParaRPr>
            </a:p>
          </p:txBody>
        </p:sp>
      </p:grpSp>
      <p:grpSp>
        <p:nvGrpSpPr>
          <p:cNvPr id="43" name="组合 16"/>
          <p:cNvGrpSpPr/>
          <p:nvPr/>
        </p:nvGrpSpPr>
        <p:grpSpPr>
          <a:xfrm>
            <a:off x="4886960" y="4001135"/>
            <a:ext cx="3566160" cy="587375"/>
            <a:chOff x="1722" y="4720"/>
            <a:chExt cx="5616" cy="925"/>
          </a:xfrm>
        </p:grpSpPr>
        <p:sp>
          <p:nvSpPr>
            <p:cNvPr id="1048616" name="文本框 17"/>
            <p:cNvSpPr txBox="1"/>
            <p:nvPr/>
          </p:nvSpPr>
          <p:spPr>
            <a:xfrm>
              <a:off x="2612" y="4720"/>
              <a:ext cx="4726" cy="889"/>
            </a:xfrm>
            <a:prstGeom prst="rect">
              <a:avLst/>
            </a:prstGeom>
            <a:noFill/>
          </p:spPr>
          <p:txBody>
            <a:bodyPr wrap="square">
              <a:spAutoFit/>
            </a:bodyPr>
            <a:lstStyle/>
            <a:p>
              <a:pPr lvl="0">
                <a:lnSpc>
                  <a:spcPct val="130000"/>
                </a:lnSpc>
              </a:pPr>
              <a:r>
                <a:rPr lang="zh-CN" sz="2400" b="1">
                  <a:solidFill>
                    <a:srgbClr val="000000"/>
                  </a:solidFill>
                  <a:latin typeface="微软雅黑" panose="020B0503020204020204" charset="-122"/>
                  <a:ea typeface="微软雅黑" panose="020B0503020204020204" charset="-122"/>
                </a:rPr>
                <a:t>后台简介</a:t>
              </a:r>
              <a:endParaRPr lang="zh-CN" sz="2400" b="1">
                <a:solidFill>
                  <a:srgbClr val="000000"/>
                </a:solidFill>
                <a:latin typeface="微软雅黑" panose="020B0503020204020204" charset="-122"/>
                <a:ea typeface="微软雅黑" panose="020B0503020204020204" charset="-122"/>
              </a:endParaRPr>
            </a:p>
          </p:txBody>
        </p:sp>
        <p:sp>
          <p:nvSpPr>
            <p:cNvPr id="1048617" name="Кружок"/>
            <p:cNvSpPr/>
            <p:nvPr/>
          </p:nvSpPr>
          <p:spPr>
            <a:xfrm>
              <a:off x="1722" y="4815"/>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panose="020F0502020204030204"/>
                  <a:ea typeface="微软雅黑" panose="020B0503020204020204" charset="-122"/>
                </a:defRPr>
              </a:pPr>
              <a:endParaRPr sz="1800"/>
            </a:p>
          </p:txBody>
        </p:sp>
        <p:sp>
          <p:nvSpPr>
            <p:cNvPr id="1048618" name="文本框 19"/>
            <p:cNvSpPr txBox="1"/>
            <p:nvPr/>
          </p:nvSpPr>
          <p:spPr>
            <a:xfrm>
              <a:off x="1758" y="4925"/>
              <a:ext cx="688" cy="564"/>
            </a:xfrm>
            <a:prstGeom prst="rect">
              <a:avLst/>
            </a:prstGeom>
            <a:noFill/>
          </p:spPr>
          <p:txBody>
            <a:bodyPr wrap="none">
              <a:spAutoFit/>
            </a:bodyPr>
            <a:lstStyle/>
            <a:p>
              <a:r>
                <a:rPr lang="en-US">
                  <a:solidFill>
                    <a:schemeClr val="bg1"/>
                  </a:solidFill>
                  <a:latin typeface="Gotham"/>
                </a:rPr>
                <a:t>04</a:t>
              </a:r>
              <a:endParaRPr lang="en-US">
                <a:solidFill>
                  <a:schemeClr val="bg1"/>
                </a:solidFill>
                <a:latin typeface="Gotha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endParaRPr sz="1800"/>
          </a:p>
        </p:txBody>
      </p:sp>
      <p:sp>
        <p:nvSpPr>
          <p:cNvPr id="1048927" name="文本框 3"/>
          <p:cNvSpPr txBox="1"/>
          <p:nvPr/>
        </p:nvSpPr>
        <p:spPr>
          <a:xfrm>
            <a:off x="1344552" y="698500"/>
            <a:ext cx="2749550" cy="57785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3200" b="1"/>
              <a:t>新闻页面</a:t>
            </a:r>
            <a:endParaRPr lang="zh-CN" sz="3200" b="1"/>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defRPr sz="3000">
                <a:solidFill>
                  <a:srgbClr val="FFFFFF"/>
                </a:solidFill>
                <a:latin typeface="Helvetica Light"/>
                <a:ea typeface="Helvetica Light"/>
              </a:defRPr>
            </a:pPr>
          </a:p>
        </p:txBody>
      </p:sp>
      <p:sp>
        <p:nvSpPr>
          <p:cNvPr id="1048930" name="文本框 21"/>
          <p:cNvSpPr txBox="1"/>
          <p:nvPr/>
        </p:nvSpPr>
        <p:spPr>
          <a:xfrm>
            <a:off x="3191620" y="5258650"/>
            <a:ext cx="6299407" cy="865821"/>
          </a:xfrm>
          <a:prstGeom prst="rect">
            <a:avLst/>
          </a:prstGeom>
          <a:noFill/>
        </p:spPr>
        <p:txBody>
          <a:bodyPr wrap="square">
            <a:spAutoFit/>
          </a:bodyPr>
          <a:lstStyle/>
          <a:p>
            <a:pPr lvl="0"/>
            <a:r>
              <a:rPr lang="zh-CN" sz="2800" b="1">
                <a:latin typeface="楷体" panose="02010609060101010101" charset="-122"/>
                <a:ea typeface="楷体" panose="02010609060101010101" charset="-122"/>
              </a:rPr>
              <a:t>点击新闻列表中的新闻标题，即可跳转到新闻正文界面</a:t>
            </a:r>
            <a:endParaRPr lang="zh-CN" sz="2800" b="1">
              <a:latin typeface="楷体" panose="02010609060101010101" charset="-122"/>
              <a:ea typeface="楷体" panose="02010609060101010101" charset="-122"/>
            </a:endParaRPr>
          </a:p>
        </p:txBody>
      </p:sp>
      <p:pic>
        <p:nvPicPr>
          <p:cNvPr id="3" name="图片 2"/>
          <p:cNvPicPr>
            <a:picLocks noChangeAspect="1"/>
          </p:cNvPicPr>
          <p:nvPr/>
        </p:nvPicPr>
        <p:blipFill>
          <a:blip r:embed="rId1"/>
          <a:stretch>
            <a:fillRect/>
          </a:stretch>
        </p:blipFill>
        <p:spPr>
          <a:xfrm>
            <a:off x="653999" y="1963456"/>
            <a:ext cx="5418507" cy="1971276"/>
          </a:xfrm>
          <a:prstGeom prst="rect">
            <a:avLst/>
          </a:prstGeom>
        </p:spPr>
      </p:pic>
      <p:pic>
        <p:nvPicPr>
          <p:cNvPr id="7" name="图片 6"/>
          <p:cNvPicPr>
            <a:picLocks noChangeAspect="1"/>
          </p:cNvPicPr>
          <p:nvPr/>
        </p:nvPicPr>
        <p:blipFill>
          <a:blip r:embed="rId2"/>
          <a:stretch>
            <a:fillRect/>
          </a:stretch>
        </p:blipFill>
        <p:spPr>
          <a:xfrm>
            <a:off x="5890268" y="1360743"/>
            <a:ext cx="5612342" cy="341620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23104" y="476874"/>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新闻页面实现：</a:t>
            </a:r>
            <a:endParaRPr lang="zh-CN" sz="2400">
              <a:latin typeface="楷体" panose="02010609060101010101" charset="-122"/>
              <a:ea typeface="楷体" panose="02010609060101010101" charset="-122"/>
            </a:endParaRPr>
          </a:p>
        </p:txBody>
      </p:sp>
      <p:pic>
        <p:nvPicPr>
          <p:cNvPr id="2097160" name="图片 2097159"/>
          <p:cNvPicPr>
            <a:picLocks noChangeAspect="1"/>
          </p:cNvPicPr>
          <p:nvPr/>
        </p:nvPicPr>
        <p:blipFill>
          <a:blip r:embed="rId2"/>
          <a:stretch>
            <a:fillRect/>
          </a:stretch>
        </p:blipFill>
        <p:spPr>
          <a:xfrm>
            <a:off x="823104" y="2144868"/>
            <a:ext cx="4667356" cy="2245176"/>
          </a:xfrm>
          <a:prstGeom prst="rect">
            <a:avLst/>
          </a:prstGeom>
        </p:spPr>
      </p:pic>
      <p:pic>
        <p:nvPicPr>
          <p:cNvPr id="2097162" name="图片 2097161"/>
          <p:cNvPicPr>
            <a:picLocks noChangeAspect="1"/>
          </p:cNvPicPr>
          <p:nvPr/>
        </p:nvPicPr>
        <p:blipFill>
          <a:blip r:embed="rId3"/>
          <a:stretch>
            <a:fillRect/>
          </a:stretch>
        </p:blipFill>
        <p:spPr>
          <a:xfrm>
            <a:off x="6289675" y="819982"/>
            <a:ext cx="4305300" cy="1460500"/>
          </a:xfrm>
          <a:prstGeom prst="rect">
            <a:avLst/>
          </a:prstGeom>
        </p:spPr>
      </p:pic>
      <p:pic>
        <p:nvPicPr>
          <p:cNvPr id="3" name="图片 2"/>
          <p:cNvPicPr>
            <a:picLocks noChangeAspect="1"/>
          </p:cNvPicPr>
          <p:nvPr/>
        </p:nvPicPr>
        <p:blipFill>
          <a:blip r:embed="rId4"/>
          <a:stretch>
            <a:fillRect/>
          </a:stretch>
        </p:blipFill>
        <p:spPr>
          <a:xfrm>
            <a:off x="6078210" y="2568796"/>
            <a:ext cx="4359398" cy="364249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endParaRPr sz="1800"/>
          </a:p>
        </p:txBody>
      </p:sp>
      <p:sp>
        <p:nvSpPr>
          <p:cNvPr id="1048927" name="文本框 3"/>
          <p:cNvSpPr txBox="1"/>
          <p:nvPr/>
        </p:nvSpPr>
        <p:spPr>
          <a:xfrm>
            <a:off x="1344552" y="698500"/>
            <a:ext cx="2749550" cy="57785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3200" b="1"/>
              <a:t>新闻评论</a:t>
            </a:r>
            <a:endParaRPr lang="zh-CN" sz="3200" b="1"/>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defRPr sz="3000">
                <a:solidFill>
                  <a:srgbClr val="FFFFFF"/>
                </a:solidFill>
                <a:latin typeface="Helvetica Light"/>
                <a:ea typeface="Helvetica Light"/>
              </a:defRPr>
            </a:pPr>
          </a:p>
        </p:txBody>
      </p:sp>
      <p:grpSp>
        <p:nvGrpSpPr>
          <p:cNvPr id="131" name="组合 18"/>
          <p:cNvGrpSpPr/>
          <p:nvPr/>
        </p:nvGrpSpPr>
        <p:grpSpPr>
          <a:xfrm>
            <a:off x="1050699" y="2501706"/>
            <a:ext cx="4097510" cy="1563450"/>
            <a:chOff x="8574" y="4783"/>
            <a:chExt cx="6453" cy="2462"/>
          </a:xfrm>
        </p:grpSpPr>
        <p:sp>
          <p:nvSpPr>
            <p:cNvPr id="1048930" name="文本框 21"/>
            <p:cNvSpPr txBox="1"/>
            <p:nvPr/>
          </p:nvSpPr>
          <p:spPr>
            <a:xfrm>
              <a:off x="9396" y="5089"/>
              <a:ext cx="5630" cy="2156"/>
            </a:xfrm>
            <a:prstGeom prst="rect">
              <a:avLst/>
            </a:prstGeom>
            <a:noFill/>
          </p:spPr>
          <p:txBody>
            <a:bodyPr wrap="square">
              <a:spAutoFit/>
            </a:bodyPr>
            <a:lstStyle/>
            <a:p>
              <a:pPr lvl="0"/>
              <a:r>
                <a:rPr lang="zh-CN" sz="2800" b="1">
                  <a:latin typeface="楷体" panose="02010609060101010101" charset="-122"/>
                  <a:ea typeface="楷体" panose="02010609060101010101" charset="-122"/>
                </a:rPr>
                <a:t>在新闻页面下方点击浏览评论，并可在下方输入评论并发布</a:t>
              </a:r>
              <a:endParaRPr lang="zh-CN" sz="2800" b="1">
                <a:latin typeface="楷体" panose="02010609060101010101" charset="-122"/>
                <a:ea typeface="楷体" panose="02010609060101010101" charset="-122"/>
              </a:endParaRPr>
            </a:p>
          </p:txBody>
        </p:sp>
        <p:sp>
          <p:nvSpPr>
            <p:cNvPr id="1048933"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p>
          </p:txBody>
        </p:sp>
      </p:grpSp>
      <p:pic>
        <p:nvPicPr>
          <p:cNvPr id="3" name="图片 2"/>
          <p:cNvPicPr>
            <a:picLocks noChangeAspect="1"/>
          </p:cNvPicPr>
          <p:nvPr/>
        </p:nvPicPr>
        <p:blipFill>
          <a:blip r:embed="rId1"/>
          <a:stretch>
            <a:fillRect/>
          </a:stretch>
        </p:blipFill>
        <p:spPr>
          <a:xfrm>
            <a:off x="5014321" y="1543664"/>
            <a:ext cx="6625867" cy="32197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评论代码实现：</a:t>
            </a:r>
            <a:endParaRPr lang="zh-CN" sz="2400">
              <a:latin typeface="楷体" panose="02010609060101010101" charset="-122"/>
              <a:ea typeface="楷体" panose="02010609060101010101" charset="-122"/>
            </a:endParaRPr>
          </a:p>
        </p:txBody>
      </p:sp>
      <p:sp>
        <p:nvSpPr>
          <p:cNvPr id="2097160" name="文本框 2097159"/>
          <p:cNvSpPr txBox="1"/>
          <p:nvPr/>
        </p:nvSpPr>
        <p:spPr>
          <a:xfrm>
            <a:off x="1247172" y="1624740"/>
            <a:ext cx="4210050" cy="457200"/>
          </a:xfrm>
          <a:prstGeom prst="rect">
            <a:avLst/>
          </a:prstGeom>
          <a:ln w="635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模型</a:t>
            </a:r>
            <a:endParaRPr lang="zh-CN" sz="2400">
              <a:latin typeface="楷体" panose="02010609060101010101" charset="-122"/>
              <a:ea typeface="楷体" panose="02010609060101010101" charset="-122"/>
            </a:endParaRPr>
          </a:p>
        </p:txBody>
      </p:sp>
      <p:pic>
        <p:nvPicPr>
          <p:cNvPr id="2097161" name="图片 2097160"/>
          <p:cNvPicPr>
            <a:picLocks noChangeAspect="1"/>
          </p:cNvPicPr>
          <p:nvPr/>
        </p:nvPicPr>
        <p:blipFill>
          <a:blip r:embed="rId2"/>
          <a:stretch>
            <a:fillRect/>
          </a:stretch>
        </p:blipFill>
        <p:spPr>
          <a:xfrm>
            <a:off x="3453476" y="1717876"/>
            <a:ext cx="4841594" cy="39758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评论代码实现：</a:t>
            </a:r>
            <a:endParaRPr lang="zh-CN" sz="2400">
              <a:latin typeface="楷体" panose="02010609060101010101" charset="-122"/>
              <a:ea typeface="楷体" panose="02010609060101010101" charset="-122"/>
            </a:endParaRPr>
          </a:p>
        </p:txBody>
      </p:sp>
      <p:sp>
        <p:nvSpPr>
          <p:cNvPr id="2097160" name="文本框 2097159"/>
          <p:cNvSpPr txBox="1"/>
          <p:nvPr/>
        </p:nvSpPr>
        <p:spPr>
          <a:xfrm>
            <a:off x="1203767" y="1489276"/>
            <a:ext cx="4210050" cy="457200"/>
          </a:xfrm>
          <a:prstGeom prst="rect">
            <a:avLst/>
          </a:prstGeom>
          <a:ln w="635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视图</a:t>
            </a:r>
            <a:endParaRPr lang="zh-CN" sz="2400">
              <a:latin typeface="楷体" panose="02010609060101010101" charset="-122"/>
              <a:ea typeface="楷体" panose="02010609060101010101" charset="-122"/>
            </a:endParaRPr>
          </a:p>
        </p:txBody>
      </p:sp>
      <p:pic>
        <p:nvPicPr>
          <p:cNvPr id="2097161" name="图片 2097160"/>
          <p:cNvPicPr>
            <a:picLocks noChangeAspect="1"/>
          </p:cNvPicPr>
          <p:nvPr/>
        </p:nvPicPr>
        <p:blipFill>
          <a:blip r:embed="rId2"/>
          <a:stretch>
            <a:fillRect/>
          </a:stretch>
        </p:blipFill>
        <p:spPr>
          <a:xfrm>
            <a:off x="6096064" y="415965"/>
            <a:ext cx="5568870" cy="4313913"/>
          </a:xfrm>
          <a:prstGeom prst="rect">
            <a:avLst/>
          </a:prstGeom>
        </p:spPr>
      </p:pic>
      <p:pic>
        <p:nvPicPr>
          <p:cNvPr id="2097162" name="图片 2097161"/>
          <p:cNvPicPr>
            <a:picLocks noChangeAspect="1"/>
          </p:cNvPicPr>
          <p:nvPr/>
        </p:nvPicPr>
        <p:blipFill>
          <a:blip r:embed="rId3"/>
          <a:stretch>
            <a:fillRect/>
          </a:stretch>
        </p:blipFill>
        <p:spPr>
          <a:xfrm>
            <a:off x="514242" y="2725888"/>
            <a:ext cx="5581822" cy="371301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评论代码实现：</a:t>
            </a:r>
            <a:endParaRPr lang="zh-CN" sz="2400">
              <a:latin typeface="楷体" panose="02010609060101010101" charset="-122"/>
              <a:ea typeface="楷体" panose="02010609060101010101" charset="-122"/>
            </a:endParaRPr>
          </a:p>
        </p:txBody>
      </p:sp>
      <p:sp>
        <p:nvSpPr>
          <p:cNvPr id="2097160" name="文本框 2097159"/>
          <p:cNvSpPr txBox="1"/>
          <p:nvPr/>
        </p:nvSpPr>
        <p:spPr>
          <a:xfrm>
            <a:off x="1247172" y="1624740"/>
            <a:ext cx="4210050" cy="457200"/>
          </a:xfrm>
          <a:prstGeom prst="rect">
            <a:avLst/>
          </a:prstGeom>
          <a:ln w="635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控制器</a:t>
            </a:r>
            <a:endParaRPr lang="zh-CN" sz="2400">
              <a:latin typeface="楷体" panose="02010609060101010101" charset="-122"/>
              <a:ea typeface="楷体" panose="02010609060101010101" charset="-122"/>
            </a:endParaRPr>
          </a:p>
        </p:txBody>
      </p:sp>
      <p:pic>
        <p:nvPicPr>
          <p:cNvPr id="2097161" name="图片 2097160"/>
          <p:cNvPicPr>
            <a:picLocks noChangeAspect="1"/>
          </p:cNvPicPr>
          <p:nvPr/>
        </p:nvPicPr>
        <p:blipFill>
          <a:blip r:embed="rId2"/>
          <a:stretch>
            <a:fillRect/>
          </a:stretch>
        </p:blipFill>
        <p:spPr>
          <a:xfrm>
            <a:off x="3539547" y="1119288"/>
            <a:ext cx="6052008" cy="502051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endParaRPr sz="1800"/>
          </a:p>
        </p:txBody>
      </p:sp>
      <p:sp>
        <p:nvSpPr>
          <p:cNvPr id="1048927" name="文本框 3"/>
          <p:cNvSpPr txBox="1"/>
          <p:nvPr/>
        </p:nvSpPr>
        <p:spPr>
          <a:xfrm>
            <a:off x="1344551" y="698500"/>
            <a:ext cx="2254055" cy="1077218"/>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altLang="en-US" sz="3200" b="1" dirty="0"/>
              <a:t>排海时间线</a:t>
            </a:r>
            <a:r>
              <a:rPr lang="zh-CN" sz="3200" b="1" dirty="0"/>
              <a:t>页面</a:t>
            </a:r>
            <a:endParaRPr lang="zh-CN" sz="3200" b="1" dirty="0"/>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defRPr sz="3000">
                <a:solidFill>
                  <a:srgbClr val="FFFFFF"/>
                </a:solidFill>
                <a:latin typeface="Helvetica Light"/>
                <a:ea typeface="Helvetica Light"/>
              </a:defRPr>
            </a:pPr>
          </a:p>
        </p:txBody>
      </p:sp>
      <p:grpSp>
        <p:nvGrpSpPr>
          <p:cNvPr id="131" name="组合 18"/>
          <p:cNvGrpSpPr/>
          <p:nvPr/>
        </p:nvGrpSpPr>
        <p:grpSpPr>
          <a:xfrm>
            <a:off x="3482234" y="648706"/>
            <a:ext cx="7836975" cy="1571705"/>
            <a:chOff x="8562" y="4795"/>
            <a:chExt cx="6686" cy="2475"/>
          </a:xfrm>
        </p:grpSpPr>
        <p:sp>
          <p:nvSpPr>
            <p:cNvPr id="1048930" name="文本框 21"/>
            <p:cNvSpPr txBox="1"/>
            <p:nvPr/>
          </p:nvSpPr>
          <p:spPr>
            <a:xfrm>
              <a:off x="9396" y="5089"/>
              <a:ext cx="5852" cy="2181"/>
            </a:xfrm>
            <a:prstGeom prst="rect">
              <a:avLst/>
            </a:prstGeom>
            <a:noFill/>
          </p:spPr>
          <p:txBody>
            <a:bodyPr wrap="square">
              <a:spAutoFit/>
            </a:bodyPr>
            <a:lstStyle/>
            <a:p>
              <a:pPr lvl="0"/>
              <a:r>
                <a:rPr lang="zh-CN" sz="2800" b="1" dirty="0">
                  <a:latin typeface="楷体" panose="02010609060101010101" charset="-122"/>
                  <a:ea typeface="楷体" panose="02010609060101010101" charset="-122"/>
                </a:rPr>
                <a:t>点击左上角的</a:t>
              </a:r>
              <a:r>
                <a:rPr lang="zh-CN" altLang="en-US" sz="2800" b="1" dirty="0">
                  <a:latin typeface="楷体" panose="02010609060101010101" charset="-122"/>
                  <a:ea typeface="楷体" panose="02010609060101010101" charset="-122"/>
                </a:rPr>
                <a:t>排海时间线</a:t>
              </a:r>
              <a:r>
                <a:rPr lang="zh-CN" sz="2800" b="1" dirty="0">
                  <a:latin typeface="楷体" panose="02010609060101010101" charset="-122"/>
                  <a:ea typeface="楷体" panose="02010609060101010101" charset="-122"/>
                </a:rPr>
                <a:t>进入相应页面，右侧的</a:t>
              </a:r>
              <a:r>
                <a:rPr lang="en-US" sz="2800" b="1" dirty="0">
                  <a:latin typeface="楷体" panose="02010609060101010101" charset="-122"/>
                  <a:ea typeface="楷体" panose="02010609060101010101" charset="-122"/>
                </a:rPr>
                <a:t>view</a:t>
              </a:r>
              <a:r>
                <a:rPr lang="zh-CN" sz="2800" b="1" dirty="0">
                  <a:latin typeface="楷体" panose="02010609060101010101" charset="-122"/>
                  <a:ea typeface="楷体" panose="02010609060101010101" charset="-122"/>
                </a:rPr>
                <a:t>，</a:t>
              </a:r>
              <a:r>
                <a:rPr lang="en-US" sz="2800" b="1" dirty="0">
                  <a:latin typeface="楷体" panose="02010609060101010101" charset="-122"/>
                  <a:ea typeface="楷体" panose="02010609060101010101" charset="-122"/>
                </a:rPr>
                <a:t>update</a:t>
              </a:r>
              <a:r>
                <a:rPr lang="zh-CN" sz="2800" b="1" dirty="0">
                  <a:latin typeface="楷体" panose="02010609060101010101" charset="-122"/>
                  <a:ea typeface="楷体" panose="02010609060101010101" charset="-122"/>
                </a:rPr>
                <a:t>，和</a:t>
              </a:r>
              <a:r>
                <a:rPr lang="en-US" sz="2800" b="1" dirty="0">
                  <a:latin typeface="楷体" panose="02010609060101010101" charset="-122"/>
                  <a:ea typeface="楷体" panose="02010609060101010101" charset="-122"/>
                </a:rPr>
                <a:t>delete</a:t>
              </a:r>
              <a:r>
                <a:rPr lang="zh-CN" sz="2800" b="1" dirty="0">
                  <a:latin typeface="楷体" panose="02010609060101010101" charset="-122"/>
                  <a:ea typeface="楷体" panose="02010609060101010101" charset="-122"/>
                </a:rPr>
                <a:t>按钮可以对数据进行相应操作，并且保存到数据库</a:t>
              </a:r>
              <a:endParaRPr lang="zh-CN" sz="2800" b="1" dirty="0">
                <a:latin typeface="楷体" panose="02010609060101010101" charset="-122"/>
                <a:ea typeface="楷体" panose="02010609060101010101" charset="-122"/>
              </a:endParaRPr>
            </a:p>
          </p:txBody>
        </p:sp>
        <p:sp>
          <p:nvSpPr>
            <p:cNvPr id="1048933"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p>
          </p:txBody>
        </p:sp>
      </p:grpSp>
      <p:pic>
        <p:nvPicPr>
          <p:cNvPr id="5" name="图片 4"/>
          <p:cNvPicPr>
            <a:picLocks noChangeAspect="1"/>
          </p:cNvPicPr>
          <p:nvPr/>
        </p:nvPicPr>
        <p:blipFill>
          <a:blip r:embed="rId1"/>
          <a:stretch>
            <a:fillRect/>
          </a:stretch>
        </p:blipFill>
        <p:spPr>
          <a:xfrm>
            <a:off x="1136015" y="2295341"/>
            <a:ext cx="10314446" cy="3727253"/>
          </a:xfrm>
          <a:prstGeom prst="rect">
            <a:avLst/>
          </a:prstGeom>
        </p:spPr>
      </p:pic>
      <p:pic>
        <p:nvPicPr>
          <p:cNvPr id="6" name="图片 5"/>
          <p:cNvPicPr>
            <a:picLocks noChangeAspect="1"/>
          </p:cNvPicPr>
          <p:nvPr/>
        </p:nvPicPr>
        <p:blipFill>
          <a:blip r:embed="rId2"/>
          <a:stretch>
            <a:fillRect/>
          </a:stretch>
        </p:blipFill>
        <p:spPr>
          <a:xfrm>
            <a:off x="872490" y="2495291"/>
            <a:ext cx="10729890" cy="28501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7777256" cy="461665"/>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dirty="0">
                <a:latin typeface="楷体" panose="02010609060101010101" charset="-122"/>
                <a:ea typeface="楷体" panose="02010609060101010101" charset="-122"/>
              </a:rPr>
              <a:t>相关数据库代码实现步骤，使用</a:t>
            </a:r>
            <a:r>
              <a:rPr lang="en-US" sz="2400" dirty="0" err="1">
                <a:latin typeface="楷体" panose="02010609060101010101" charset="-122"/>
                <a:ea typeface="楷体" panose="02010609060101010101" charset="-122"/>
              </a:rPr>
              <a:t>gii</a:t>
            </a:r>
            <a:r>
              <a:rPr lang="zh-CN" sz="2400" dirty="0">
                <a:latin typeface="楷体" panose="02010609060101010101" charset="-122"/>
                <a:ea typeface="楷体" panose="02010609060101010101" charset="-122"/>
              </a:rPr>
              <a:t>自动生成：</a:t>
            </a:r>
            <a:endParaRPr lang="zh-CN" sz="2400" dirty="0">
              <a:latin typeface="楷体" panose="02010609060101010101" charset="-122"/>
              <a:ea typeface="楷体" panose="02010609060101010101" charset="-122"/>
            </a:endParaRPr>
          </a:p>
        </p:txBody>
      </p:sp>
      <p:sp>
        <p:nvSpPr>
          <p:cNvPr id="2097160" name="文本框 2097159"/>
          <p:cNvSpPr txBox="1"/>
          <p:nvPr/>
        </p:nvSpPr>
        <p:spPr>
          <a:xfrm>
            <a:off x="1247172" y="1624740"/>
            <a:ext cx="4210050" cy="457200"/>
          </a:xfrm>
          <a:prstGeom prst="rect">
            <a:avLst/>
          </a:prstGeom>
          <a:ln w="635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模型类</a:t>
            </a:r>
            <a:endParaRPr lang="zh-CN" sz="2400">
              <a:latin typeface="楷体" panose="02010609060101010101" charset="-122"/>
              <a:ea typeface="楷体" panose="02010609060101010101" charset="-122"/>
            </a:endParaRPr>
          </a:p>
        </p:txBody>
      </p:sp>
      <p:pic>
        <p:nvPicPr>
          <p:cNvPr id="2097161" name="图片 2097160"/>
          <p:cNvPicPr>
            <a:picLocks noChangeAspect="1"/>
          </p:cNvPicPr>
          <p:nvPr/>
        </p:nvPicPr>
        <p:blipFill>
          <a:blip r:embed="rId2"/>
          <a:stretch>
            <a:fillRect/>
          </a:stretch>
        </p:blipFill>
        <p:spPr>
          <a:xfrm>
            <a:off x="2999054" y="1289685"/>
            <a:ext cx="8036180" cy="494085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7777256" cy="461665"/>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dirty="0">
                <a:latin typeface="楷体" panose="02010609060101010101" charset="-122"/>
                <a:ea typeface="楷体" panose="02010609060101010101" charset="-122"/>
              </a:rPr>
              <a:t>相关数据库代码实现步骤，使用</a:t>
            </a:r>
            <a:r>
              <a:rPr lang="en-US" sz="2400" dirty="0" err="1">
                <a:latin typeface="楷体" panose="02010609060101010101" charset="-122"/>
                <a:ea typeface="楷体" panose="02010609060101010101" charset="-122"/>
              </a:rPr>
              <a:t>gii</a:t>
            </a:r>
            <a:r>
              <a:rPr lang="zh-CN" sz="2400" dirty="0">
                <a:latin typeface="楷体" panose="02010609060101010101" charset="-122"/>
                <a:ea typeface="楷体" panose="02010609060101010101" charset="-122"/>
              </a:rPr>
              <a:t>自动生成：</a:t>
            </a:r>
            <a:endParaRPr lang="zh-CN" sz="2400" dirty="0">
              <a:latin typeface="楷体" panose="02010609060101010101" charset="-122"/>
              <a:ea typeface="楷体" panose="02010609060101010101" charset="-122"/>
            </a:endParaRPr>
          </a:p>
        </p:txBody>
      </p:sp>
      <p:sp>
        <p:nvSpPr>
          <p:cNvPr id="2097160" name="文本框 2097159"/>
          <p:cNvSpPr txBox="1"/>
          <p:nvPr/>
        </p:nvSpPr>
        <p:spPr>
          <a:xfrm>
            <a:off x="870995" y="1624740"/>
            <a:ext cx="3113027" cy="1917700"/>
          </a:xfrm>
          <a:prstGeom prst="rect">
            <a:avLst/>
          </a:prstGeom>
          <a:ln w="635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控制类和视图类</a:t>
            </a:r>
            <a:endParaRPr lang="zh-CN" sz="2400">
              <a:latin typeface="楷体" panose="02010609060101010101" charset="-122"/>
              <a:ea typeface="楷体" panose="02010609060101010101" charset="-122"/>
            </a:endParaRPr>
          </a:p>
          <a:p>
            <a:pPr marL="0" lvl="0" indent="0"/>
            <a:r>
              <a:rPr lang="zh-CN" sz="2400">
                <a:latin typeface="楷体" panose="02010609060101010101" charset="-122"/>
                <a:ea typeface="楷体" panose="02010609060101010101" charset="-122"/>
              </a:rPr>
              <a:t>注意填写好之前生成的模型类的</a:t>
            </a:r>
            <a:r>
              <a:rPr lang="en-US" sz="2400">
                <a:latin typeface="楷体" panose="02010609060101010101" charset="-122"/>
                <a:ea typeface="楷体" panose="02010609060101010101" charset="-122"/>
              </a:rPr>
              <a:t>namespace</a:t>
            </a:r>
            <a:r>
              <a:rPr lang="zh-CN" sz="2400">
                <a:latin typeface="楷体" panose="02010609060101010101" charset="-122"/>
                <a:ea typeface="楷体" panose="02010609060101010101" charset="-122"/>
              </a:rPr>
              <a:t>，和要生成文件的</a:t>
            </a:r>
            <a:r>
              <a:rPr lang="en-US" sz="2400">
                <a:latin typeface="楷体" panose="02010609060101010101" charset="-122"/>
                <a:ea typeface="楷体" panose="02010609060101010101" charset="-122"/>
              </a:rPr>
              <a:t>namespace</a:t>
            </a:r>
            <a:endParaRPr lang="en-US" sz="2400">
              <a:latin typeface="楷体" panose="02010609060101010101" charset="-122"/>
              <a:ea typeface="楷体" panose="02010609060101010101" charset="-122"/>
            </a:endParaRPr>
          </a:p>
        </p:txBody>
      </p:sp>
      <p:pic>
        <p:nvPicPr>
          <p:cNvPr id="2097161" name="图片 2097160"/>
          <p:cNvPicPr>
            <a:picLocks noChangeAspect="1"/>
          </p:cNvPicPr>
          <p:nvPr/>
        </p:nvPicPr>
        <p:blipFill>
          <a:blip r:embed="rId2"/>
          <a:stretch>
            <a:fillRect/>
          </a:stretch>
        </p:blipFill>
        <p:spPr>
          <a:xfrm>
            <a:off x="4155052" y="1704676"/>
            <a:ext cx="7401044" cy="421572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代码实现，控制类：</a:t>
            </a:r>
            <a:endParaRPr lang="zh-CN" sz="2400">
              <a:latin typeface="楷体" panose="02010609060101010101" charset="-122"/>
              <a:ea typeface="楷体" panose="02010609060101010101" charset="-122"/>
            </a:endParaRPr>
          </a:p>
        </p:txBody>
      </p:sp>
      <p:pic>
        <p:nvPicPr>
          <p:cNvPr id="2097160" name="图片 2097159"/>
          <p:cNvPicPr>
            <a:picLocks noChangeAspect="1"/>
          </p:cNvPicPr>
          <p:nvPr/>
        </p:nvPicPr>
        <p:blipFill>
          <a:blip r:embed="rId2"/>
          <a:stretch>
            <a:fillRect/>
          </a:stretch>
        </p:blipFill>
        <p:spPr>
          <a:xfrm>
            <a:off x="696405" y="1203760"/>
            <a:ext cx="10799318" cy="5467114"/>
          </a:xfrm>
          <a:prstGeom prst="rect">
            <a:avLst/>
          </a:prstGeom>
        </p:spPr>
      </p:pic>
      <p:pic>
        <p:nvPicPr>
          <p:cNvPr id="2097161" name="图片 2097160"/>
          <p:cNvPicPr>
            <a:picLocks noChangeAspect="1"/>
          </p:cNvPicPr>
          <p:nvPr/>
        </p:nvPicPr>
        <p:blipFill>
          <a:blip r:embed="rId3"/>
          <a:stretch>
            <a:fillRect/>
          </a:stretch>
        </p:blipFill>
        <p:spPr>
          <a:xfrm>
            <a:off x="6096064" y="1633818"/>
            <a:ext cx="4462678" cy="2678953"/>
          </a:xfrm>
          <a:prstGeom prst="rect">
            <a:avLst/>
          </a:prstGeom>
        </p:spPr>
      </p:pic>
      <p:sp>
        <p:nvSpPr>
          <p:cNvPr id="2097162" name="文本框 2097161"/>
          <p:cNvSpPr txBox="1"/>
          <p:nvPr/>
        </p:nvSpPr>
        <p:spPr>
          <a:xfrm>
            <a:off x="7748270" y="3585180"/>
            <a:ext cx="3241524" cy="2006600"/>
          </a:xfrm>
        </p:spPr>
        <p:txBody>
          <a:bodyPr>
            <a:spAutoFit/>
          </a:bodyPr>
          <a:lstStyle/>
          <a:p>
            <a:pPr lvl="0"/>
            <a:r>
              <a:rPr lang="en-US">
                <a:solidFill>
                  <a:srgbClr val="FF0000"/>
                </a:solidFill>
              </a:rPr>
              <a:t>attributeLabels()</a:t>
            </a:r>
            <a:r>
              <a:rPr lang="zh-CN">
                <a:solidFill>
                  <a:srgbClr val="FF0000"/>
                </a:solidFill>
              </a:rPr>
              <a:t>作用：</a:t>
            </a:r>
            <a:endParaRPr lang="zh-CN">
              <a:solidFill>
                <a:srgbClr val="FF0000"/>
              </a:solidFill>
            </a:endParaRPr>
          </a:p>
          <a:p>
            <a:pPr lvl="0"/>
            <a:r>
              <a:rPr lang="en-US">
                <a:solidFill>
                  <a:srgbClr val="FF0000"/>
                </a:solidFill>
                <a:latin typeface="宋体" panose="02010600030101010101" pitchFamily="2" charset="-122"/>
                <a:ea typeface="宋体" panose="02010600030101010101" pitchFamily="2" charset="-122"/>
              </a:rPr>
              <a:t>1. </a:t>
            </a:r>
            <a:r>
              <a:rPr lang="zh-CN">
                <a:solidFill>
                  <a:srgbClr val="FF0000"/>
                </a:solidFill>
                <a:latin typeface="宋体" panose="02010600030101010101" pitchFamily="2" charset="-122"/>
                <a:ea typeface="宋体" panose="02010600030101010101" pitchFamily="2" charset="-122"/>
              </a:rPr>
              <a:t>在</a:t>
            </a:r>
            <a:r>
              <a:rPr lang="en-US">
                <a:solidFill>
                  <a:srgbClr val="FF0000"/>
                </a:solidFill>
                <a:latin typeface="宋体" panose="02010600030101010101" pitchFamily="2" charset="-122"/>
                <a:ea typeface="宋体" panose="02010600030101010101" pitchFamily="2" charset="-122"/>
              </a:rPr>
              <a:t>rules</a:t>
            </a:r>
            <a:r>
              <a:rPr lang="zh-CN">
                <a:solidFill>
                  <a:srgbClr val="FF0000"/>
                </a:solidFill>
                <a:latin typeface="宋体" panose="02010600030101010101" pitchFamily="2" charset="-122"/>
                <a:ea typeface="宋体" panose="02010600030101010101" pitchFamily="2" charset="-122"/>
              </a:rPr>
              <a:t>验证的时候，如果报错，会把此处的后面的内容显示出来</a:t>
            </a:r>
            <a:r>
              <a:rPr lang="en-US">
                <a:solidFill>
                  <a:srgbClr val="FF0000"/>
                </a:solidFill>
                <a:latin typeface="宋体" panose="02010600030101010101" pitchFamily="2" charset="-122"/>
                <a:ea typeface="宋体" panose="02010600030101010101" pitchFamily="2" charset="-122"/>
              </a:rPr>
              <a:t>,</a:t>
            </a:r>
            <a:r>
              <a:rPr lang="zh-CN">
                <a:solidFill>
                  <a:srgbClr val="FF0000"/>
                </a:solidFill>
                <a:latin typeface="宋体" panose="02010600030101010101" pitchFamily="2" charset="-122"/>
                <a:ea typeface="宋体" panose="02010600030101010101" pitchFamily="2" charset="-122"/>
              </a:rPr>
              <a:t>输入不符合规范会报错。</a:t>
            </a:r>
            <a:endParaRPr lang="zh-CN">
              <a:solidFill>
                <a:srgbClr val="FF0000"/>
              </a:solidFill>
              <a:latin typeface="宋体" panose="02010600030101010101" pitchFamily="2" charset="-122"/>
              <a:ea typeface="宋体" panose="02010600030101010101" pitchFamily="2" charset="-122"/>
            </a:endParaRPr>
          </a:p>
          <a:p>
            <a:pPr lvl="0"/>
            <a:r>
              <a:rPr lang="en-US">
                <a:solidFill>
                  <a:srgbClr val="FF0000"/>
                </a:solidFill>
                <a:latin typeface="宋体" panose="02010600030101010101" pitchFamily="2" charset="-122"/>
                <a:ea typeface="宋体" panose="02010600030101010101" pitchFamily="2" charset="-122"/>
              </a:rPr>
              <a:t>2</a:t>
            </a:r>
            <a:r>
              <a:rPr lang="zh-CN">
                <a:solidFill>
                  <a:srgbClr val="FF0000"/>
                </a:solidFill>
                <a:latin typeface="宋体" panose="02010600030101010101" pitchFamily="2" charset="-122"/>
                <a:ea typeface="宋体" panose="02010600030101010101" pitchFamily="2" charset="-122"/>
              </a:rPr>
              <a:t>，与视图层的显示</a:t>
            </a:r>
            <a:r>
              <a:rPr lang="en-US">
                <a:solidFill>
                  <a:srgbClr val="FF0000"/>
                </a:solidFill>
                <a:latin typeface="宋体" panose="02010600030101010101" pitchFamily="2" charset="-122"/>
                <a:ea typeface="宋体" panose="02010600030101010101" pitchFamily="2" charset="-122"/>
              </a:rPr>
              <a:t>label</a:t>
            </a:r>
            <a:r>
              <a:rPr lang="zh-CN">
                <a:solidFill>
                  <a:srgbClr val="FF0000"/>
                </a:solidFill>
                <a:latin typeface="宋体" panose="02010600030101010101" pitchFamily="2" charset="-122"/>
                <a:ea typeface="宋体" panose="02010600030101010101" pitchFamily="2" charset="-122"/>
              </a:rPr>
              <a:t>相对应。</a:t>
            </a:r>
            <a:endParaRPr lang="zh-CN">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8" descr="23971 [转换]-01"/>
          <p:cNvPicPr>
            <a:picLocks noChangeAspect="1"/>
          </p:cNvPicPr>
          <p:nvPr/>
        </p:nvPicPr>
        <p:blipFill>
          <a:blip r:embed="rId1"/>
          <a:stretch>
            <a:fillRect/>
          </a:stretch>
        </p:blipFill>
        <p:spPr>
          <a:xfrm flipH="1">
            <a:off x="6653530" y="1435735"/>
            <a:ext cx="5003165" cy="5003165"/>
          </a:xfrm>
          <a:prstGeom prst="rect">
            <a:avLst/>
          </a:prstGeom>
        </p:spPr>
      </p:pic>
      <p:sp>
        <p:nvSpPr>
          <p:cNvPr id="1048619" name="矩形 9"/>
          <p:cNvSpPr/>
          <p:nvPr/>
        </p:nvSpPr>
        <p:spPr>
          <a:xfrm>
            <a:off x="5963285" y="1035685"/>
            <a:ext cx="3569970" cy="2903220"/>
          </a:xfrm>
          <a:prstGeom prst="rect">
            <a:avLst/>
          </a:prstGeom>
          <a:solidFill>
            <a:schemeClr val="bg1"/>
          </a:solidFill>
          <a:ln>
            <a:noFill/>
          </a:ln>
        </p:spPr>
        <p:txBody>
          <a:bodyPr anchor="ctr"/>
          <a:lstStyle/>
          <a:p>
            <a:pPr algn="ctr"/>
            <a:endParaRPr lang="zh-CN">
              <a:solidFill>
                <a:schemeClr val="lt1"/>
              </a:solidFill>
            </a:endParaRPr>
          </a:p>
        </p:txBody>
      </p:sp>
      <p:grpSp>
        <p:nvGrpSpPr>
          <p:cNvPr id="45" name="组合 2"/>
          <p:cNvGrpSpPr/>
          <p:nvPr/>
        </p:nvGrpSpPr>
        <p:grpSpPr>
          <a:xfrm>
            <a:off x="3179113" y="2629552"/>
            <a:ext cx="6688372" cy="1353381"/>
            <a:chOff x="1967" y="4682"/>
            <a:chExt cx="4883" cy="988"/>
          </a:xfrm>
        </p:grpSpPr>
        <p:sp>
          <p:nvSpPr>
            <p:cNvPr id="1048620" name="文本框 10"/>
            <p:cNvSpPr txBox="1"/>
            <p:nvPr/>
          </p:nvSpPr>
          <p:spPr>
            <a:xfrm>
              <a:off x="2888" y="4703"/>
              <a:ext cx="3962" cy="991"/>
            </a:xfrm>
            <a:prstGeom prst="rect">
              <a:avLst/>
            </a:prstGeom>
            <a:noFill/>
          </p:spPr>
          <p:txBody>
            <a:bodyPr wrap="square">
              <a:spAutoFit/>
            </a:bodyPr>
            <a:lstStyle/>
            <a:p>
              <a:pPr lvl="0">
                <a:lnSpc>
                  <a:spcPct val="130000"/>
                </a:lnSpc>
              </a:pPr>
              <a:r>
                <a:rPr lang="zh-CN" sz="4000" b="1">
                  <a:solidFill>
                    <a:srgbClr val="000000"/>
                  </a:solidFill>
                  <a:latin typeface="微软雅黑" panose="020B0503020204020204" charset="-122"/>
                  <a:ea typeface="微软雅黑" panose="020B0503020204020204" charset="-122"/>
                </a:rPr>
                <a:t>项目简介</a:t>
              </a:r>
              <a:endParaRPr lang="zh-CN" sz="4000" b="1">
                <a:solidFill>
                  <a:srgbClr val="000000"/>
                </a:solidFill>
                <a:latin typeface="微软雅黑" panose="020B0503020204020204" charset="-122"/>
                <a:ea typeface="微软雅黑" panose="020B0503020204020204" charset="-122"/>
              </a:endParaRPr>
            </a:p>
            <a:p>
              <a:pPr lvl="0">
                <a:lnSpc>
                  <a:spcPct val="130000"/>
                </a:lnSpc>
              </a:pPr>
              <a:endParaRPr lang="en-US" sz="2400" b="1">
                <a:solidFill>
                  <a:srgbClr val="000000"/>
                </a:solidFill>
                <a:latin typeface="微软雅黑" panose="020B0503020204020204" charset="-122"/>
                <a:ea typeface="微软雅黑" panose="020B0503020204020204" charset="-122"/>
              </a:endParaRPr>
            </a:p>
          </p:txBody>
        </p:sp>
        <p:sp>
          <p:nvSpPr>
            <p:cNvPr id="1048621" name="Кружок"/>
            <p:cNvSpPr/>
            <p:nvPr/>
          </p:nvSpPr>
          <p:spPr>
            <a:xfrm>
              <a:off x="1967" y="4682"/>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panose="020F0502020204030204"/>
                  <a:ea typeface="微软雅黑" panose="020B0503020204020204" charset="-122"/>
                </a:defRPr>
              </a:pPr>
            </a:p>
          </p:txBody>
        </p:sp>
        <p:sp>
          <p:nvSpPr>
            <p:cNvPr id="1048622" name="文本框 1"/>
            <p:cNvSpPr txBox="1"/>
            <p:nvPr/>
          </p:nvSpPr>
          <p:spPr>
            <a:xfrm>
              <a:off x="2067" y="4813"/>
              <a:ext cx="697" cy="561"/>
            </a:xfrm>
            <a:prstGeom prst="rect">
              <a:avLst/>
            </a:prstGeom>
            <a:noFill/>
          </p:spPr>
          <p:txBody>
            <a:bodyPr wrap="square">
              <a:spAutoFit/>
            </a:bodyPr>
            <a:lstStyle/>
            <a:p>
              <a:r>
                <a:rPr lang="en-US" sz="4400">
                  <a:solidFill>
                    <a:schemeClr val="bg1"/>
                  </a:solidFill>
                  <a:latin typeface="Gotham"/>
                </a:rPr>
                <a:t>01</a:t>
              </a:r>
              <a:endParaRPr lang="en-US" sz="4400">
                <a:solidFill>
                  <a:schemeClr val="bg1"/>
                </a:solidFill>
                <a:latin typeface="Gotham"/>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592804" y="487009"/>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代码实现，视图类：</a:t>
            </a:r>
            <a:endParaRPr lang="zh-CN" sz="2400">
              <a:latin typeface="楷体" panose="02010609060101010101" charset="-122"/>
              <a:ea typeface="楷体" panose="02010609060101010101" charset="-122"/>
            </a:endParaRPr>
          </a:p>
        </p:txBody>
      </p:sp>
      <p:pic>
        <p:nvPicPr>
          <p:cNvPr id="3" name="图片 2"/>
          <p:cNvPicPr>
            <a:picLocks noChangeAspect="1"/>
          </p:cNvPicPr>
          <p:nvPr/>
        </p:nvPicPr>
        <p:blipFill>
          <a:blip r:embed="rId2"/>
          <a:stretch>
            <a:fillRect/>
          </a:stretch>
        </p:blipFill>
        <p:spPr>
          <a:xfrm>
            <a:off x="223493" y="1035685"/>
            <a:ext cx="11745013" cy="536468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1048769" name="文本框 1048768"/>
          <p:cNvSpPr txBox="1"/>
          <p:nvPr/>
        </p:nvSpPr>
        <p:spPr>
          <a:xfrm>
            <a:off x="592804" y="313633"/>
            <a:ext cx="10629900" cy="26543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代码实现，视图类（接上页）：</a:t>
            </a:r>
            <a:endParaRPr lang="zh-CN" sz="2400">
              <a:latin typeface="楷体" panose="02010609060101010101" charset="-122"/>
              <a:ea typeface="楷体" panose="02010609060101010101" charset="-122"/>
            </a:endParaRPr>
          </a:p>
          <a:p>
            <a:pPr lvl="0"/>
            <a:r>
              <a:rPr lang="en-US" sz="2400">
                <a:latin typeface="楷体" panose="02010609060101010101" charset="-122"/>
                <a:ea typeface="楷体" panose="02010609060101010101" charset="-122"/>
              </a:rPr>
              <a:t>view</a:t>
            </a:r>
            <a:r>
              <a:rPr lang="zh-CN" sz="2400">
                <a:latin typeface="楷体" panose="02010609060101010101" charset="-122"/>
                <a:ea typeface="楷体" panose="02010609060101010101" charset="-122"/>
              </a:rPr>
              <a:t>类的数据库名文件夹对应下的</a:t>
            </a:r>
            <a:r>
              <a:rPr lang="en-US" sz="2400">
                <a:latin typeface="楷体" panose="02010609060101010101" charset="-122"/>
                <a:ea typeface="楷体" panose="02010609060101010101" charset="-122"/>
              </a:rPr>
              <a:t>index.php</a:t>
            </a:r>
            <a:r>
              <a:rPr lang="zh-CN" sz="2400">
                <a:latin typeface="楷体" panose="02010609060101010101" charset="-122"/>
                <a:ea typeface="楷体" panose="02010609060101010101" charset="-122"/>
              </a:rPr>
              <a:t>为主显示页面。更改其中内容可调整显示内容。在</a:t>
            </a:r>
            <a:r>
              <a:rPr lang="en-US" sz="2400">
                <a:latin typeface="楷体" panose="02010609060101010101" charset="-122"/>
                <a:ea typeface="楷体" panose="02010609060101010101" charset="-122"/>
              </a:rPr>
              <a:t> GridView </a:t>
            </a:r>
            <a:r>
              <a:rPr lang="zh-CN" sz="2400">
                <a:latin typeface="楷体" panose="02010609060101010101" charset="-122"/>
                <a:ea typeface="楷体" panose="02010609060101010101" charset="-122"/>
              </a:rPr>
              <a:t>小部件是从数据提供者获取数据，并以一个表格的形式呈现数据。</a:t>
            </a:r>
            <a:endParaRPr lang="zh-CN" sz="2400">
              <a:latin typeface="楷体" panose="02010609060101010101" charset="-122"/>
              <a:ea typeface="楷体" panose="02010609060101010101" charset="-122"/>
            </a:endParaRPr>
          </a:p>
          <a:p>
            <a:pPr lvl="0"/>
            <a:r>
              <a:rPr lang="zh-CN" sz="2400">
                <a:latin typeface="楷体" panose="02010609060101010101" charset="-122"/>
                <a:ea typeface="楷体" panose="02010609060101010101" charset="-122"/>
              </a:rPr>
              <a:t>表中的每一行代表一个单独的数据项，列表示该项目的属性。 可以使用</a:t>
            </a:r>
            <a:r>
              <a:rPr lang="en-US" sz="2400">
                <a:latin typeface="楷体" panose="02010609060101010101" charset="-122"/>
                <a:ea typeface="楷体" panose="02010609060101010101" charset="-122"/>
              </a:rPr>
              <a:t>yii\grid\SerialColumn</a:t>
            </a:r>
            <a:r>
              <a:rPr lang="zh-CN" sz="2400">
                <a:latin typeface="楷体" panose="02010609060101010101" charset="-122"/>
                <a:ea typeface="楷体" panose="02010609060101010101" charset="-122"/>
              </a:rPr>
              <a:t>，</a:t>
            </a:r>
            <a:r>
              <a:rPr lang="en-US" sz="2400">
                <a:latin typeface="楷体" panose="02010609060101010101" charset="-122"/>
                <a:ea typeface="楷体" panose="02010609060101010101" charset="-122"/>
              </a:rPr>
              <a:t> yii\grid\CheckboxColumn </a:t>
            </a:r>
            <a:r>
              <a:rPr lang="zh-CN" sz="2400">
                <a:latin typeface="楷体" panose="02010609060101010101" charset="-122"/>
                <a:ea typeface="楷体" panose="02010609060101010101" charset="-122"/>
              </a:rPr>
              <a:t>和</a:t>
            </a:r>
            <a:r>
              <a:rPr lang="en-US" sz="2400">
                <a:latin typeface="楷体" panose="02010609060101010101" charset="-122"/>
                <a:ea typeface="楷体" panose="02010609060101010101" charset="-122"/>
              </a:rPr>
              <a:t> yii\grid\SerialColumn </a:t>
            </a:r>
            <a:r>
              <a:rPr lang="zh-CN" sz="2400">
                <a:latin typeface="楷体" panose="02010609060101010101" charset="-122"/>
                <a:ea typeface="楷体" panose="02010609060101010101" charset="-122"/>
              </a:rPr>
              <a:t>进行定制样式。</a:t>
            </a:r>
            <a:endParaRPr lang="zh-CN" sz="2400">
              <a:latin typeface="楷体" panose="02010609060101010101" charset="-122"/>
              <a:ea typeface="楷体" panose="02010609060101010101" charset="-122"/>
            </a:endParaRPr>
          </a:p>
        </p:txBody>
      </p:sp>
      <p:pic>
        <p:nvPicPr>
          <p:cNvPr id="1048770" name="图片 1048769"/>
          <p:cNvPicPr>
            <a:picLocks noChangeAspect="1"/>
          </p:cNvPicPr>
          <p:nvPr/>
        </p:nvPicPr>
        <p:blipFill>
          <a:blip r:embed="rId1"/>
          <a:stretch>
            <a:fillRect/>
          </a:stretch>
        </p:blipFill>
        <p:spPr>
          <a:xfrm>
            <a:off x="192640" y="2896083"/>
            <a:ext cx="11922303" cy="3883622"/>
          </a:xfrm>
          <a:prstGeom prst="rect">
            <a:avLst/>
          </a:prstGeom>
        </p:spPr>
      </p:pic>
      <p:pic>
        <p:nvPicPr>
          <p:cNvPr id="1048771" name="图片 1048770"/>
          <p:cNvPicPr>
            <a:picLocks noChangeAspect="1"/>
          </p:cNvPicPr>
          <p:nvPr/>
        </p:nvPicPr>
        <p:blipFill>
          <a:blip r:embed="rId2"/>
          <a:stretch>
            <a:fillRect/>
          </a:stretch>
        </p:blipFill>
        <p:spPr>
          <a:xfrm>
            <a:off x="7006598" y="4087017"/>
            <a:ext cx="4678444" cy="26190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代码实现，控制类：</a:t>
            </a:r>
            <a:endParaRPr lang="zh-CN" sz="2400">
              <a:latin typeface="楷体" panose="02010609060101010101" charset="-122"/>
              <a:ea typeface="楷体" panose="02010609060101010101" charset="-122"/>
            </a:endParaRPr>
          </a:p>
        </p:txBody>
      </p:sp>
      <p:pic>
        <p:nvPicPr>
          <p:cNvPr id="2097160" name="图片 2097159"/>
          <p:cNvPicPr>
            <a:picLocks noChangeAspect="1"/>
          </p:cNvPicPr>
          <p:nvPr/>
        </p:nvPicPr>
        <p:blipFill>
          <a:blip r:embed="rId2"/>
          <a:stretch>
            <a:fillRect/>
          </a:stretch>
        </p:blipFill>
        <p:spPr>
          <a:xfrm>
            <a:off x="592730" y="1119288"/>
            <a:ext cx="11006667" cy="4848420"/>
          </a:xfrm>
          <a:prstGeom prst="rect">
            <a:avLst/>
          </a:prstGeom>
        </p:spPr>
      </p:pic>
      <p:sp>
        <p:nvSpPr>
          <p:cNvPr id="2097161" name="文本框 2097160"/>
          <p:cNvSpPr txBox="1"/>
          <p:nvPr/>
        </p:nvSpPr>
        <p:spPr>
          <a:xfrm>
            <a:off x="6207304" y="2749868"/>
            <a:ext cx="5055742" cy="1181100"/>
          </a:xfrm>
        </p:spPr>
        <p:txBody>
          <a:bodyPr>
            <a:spAutoFit/>
          </a:bodyPr>
          <a:lstStyle/>
          <a:p>
            <a:pPr lvl="0"/>
            <a:r>
              <a:rPr lang="zh-CN">
                <a:solidFill>
                  <a:srgbClr val="FF0000"/>
                </a:solidFill>
                <a:latin typeface="Calibri" panose="020F0502020204030204"/>
                <a:ea typeface="Calibri" panose="020F0502020204030204"/>
              </a:rPr>
              <a:t>注意到视图</a:t>
            </a:r>
            <a:r>
              <a:rPr lang="en-US">
                <a:solidFill>
                  <a:srgbClr val="FF0000"/>
                </a:solidFill>
                <a:latin typeface="Calibri" panose="020F0502020204030204"/>
                <a:ea typeface="Calibri" panose="020F0502020204030204"/>
              </a:rPr>
              <a:t>view</a:t>
            </a:r>
            <a:r>
              <a:rPr lang="zh-CN">
                <a:solidFill>
                  <a:srgbClr val="FF0000"/>
                </a:solidFill>
                <a:latin typeface="Calibri" panose="020F0502020204030204"/>
                <a:ea typeface="Calibri" panose="020F0502020204030204"/>
              </a:rPr>
              <a:t>中每一个文件（</a:t>
            </a:r>
            <a:r>
              <a:rPr lang="en-US">
                <a:solidFill>
                  <a:srgbClr val="FF0000"/>
                </a:solidFill>
                <a:latin typeface="Calibri" panose="020F0502020204030204"/>
                <a:ea typeface="Calibri" panose="020F0502020204030204"/>
              </a:rPr>
              <a:t>create</a:t>
            </a:r>
            <a:r>
              <a:rPr lang="zh-CN">
                <a:solidFill>
                  <a:srgbClr val="FF0000"/>
                </a:solidFill>
                <a:latin typeface="Calibri" panose="020F0502020204030204"/>
                <a:ea typeface="Calibri" panose="020F0502020204030204"/>
              </a:rPr>
              <a:t>、</a:t>
            </a:r>
            <a:r>
              <a:rPr lang="en-US">
                <a:solidFill>
                  <a:srgbClr val="FF0000"/>
                </a:solidFill>
                <a:latin typeface="Calibri" panose="020F0502020204030204"/>
                <a:ea typeface="Calibri" panose="020F0502020204030204"/>
              </a:rPr>
              <a:t>update</a:t>
            </a:r>
            <a:r>
              <a:rPr lang="zh-CN">
                <a:solidFill>
                  <a:srgbClr val="FF0000"/>
                </a:solidFill>
                <a:latin typeface="Calibri" panose="020F0502020204030204"/>
                <a:ea typeface="Calibri" panose="020F0502020204030204"/>
              </a:rPr>
              <a:t>等），在</a:t>
            </a:r>
            <a:r>
              <a:rPr lang="en-US">
                <a:solidFill>
                  <a:srgbClr val="FF0000"/>
                </a:solidFill>
                <a:latin typeface="Calibri" panose="020F0502020204030204"/>
                <a:ea typeface="Calibri" panose="020F0502020204030204"/>
              </a:rPr>
              <a:t>controller</a:t>
            </a:r>
            <a:r>
              <a:rPr lang="zh-CN">
                <a:solidFill>
                  <a:srgbClr val="FF0000"/>
                </a:solidFill>
                <a:latin typeface="Calibri" panose="020F0502020204030204"/>
                <a:ea typeface="Calibri" panose="020F0502020204030204"/>
              </a:rPr>
              <a:t>类里也有相应的</a:t>
            </a:r>
            <a:r>
              <a:rPr lang="en-US">
                <a:solidFill>
                  <a:srgbClr val="FF0000"/>
                </a:solidFill>
                <a:latin typeface="Calibri" panose="020F0502020204030204"/>
                <a:ea typeface="Calibri" panose="020F0502020204030204"/>
              </a:rPr>
              <a:t>action</a:t>
            </a:r>
            <a:r>
              <a:rPr lang="zh-CN">
                <a:solidFill>
                  <a:srgbClr val="FF0000"/>
                </a:solidFill>
                <a:latin typeface="Calibri" panose="020F0502020204030204"/>
                <a:ea typeface="Calibri" panose="020F0502020204030204"/>
              </a:rPr>
              <a:t>某某（</a:t>
            </a:r>
            <a:r>
              <a:rPr lang="en-US">
                <a:solidFill>
                  <a:srgbClr val="FF0000"/>
                </a:solidFill>
                <a:latin typeface="Calibri" panose="020F0502020204030204"/>
                <a:ea typeface="Calibri" panose="020F0502020204030204"/>
              </a:rPr>
              <a:t>actionCreate</a:t>
            </a:r>
            <a:r>
              <a:rPr lang="zh-CN">
                <a:solidFill>
                  <a:srgbClr val="FF0000"/>
                </a:solidFill>
                <a:latin typeface="Calibri" panose="020F0502020204030204"/>
                <a:ea typeface="Calibri" panose="020F0502020204030204"/>
              </a:rPr>
              <a:t>、</a:t>
            </a:r>
            <a:r>
              <a:rPr lang="en-US">
                <a:solidFill>
                  <a:srgbClr val="FF0000"/>
                </a:solidFill>
                <a:latin typeface="Calibri" panose="020F0502020204030204"/>
                <a:ea typeface="Calibri" panose="020F0502020204030204"/>
              </a:rPr>
              <a:t>actionUpdate</a:t>
            </a:r>
            <a:r>
              <a:rPr lang="zh-CN">
                <a:solidFill>
                  <a:srgbClr val="FF0000"/>
                </a:solidFill>
                <a:latin typeface="Calibri" panose="020F0502020204030204"/>
                <a:ea typeface="Calibri" panose="020F0502020204030204"/>
              </a:rPr>
              <a:t>等），</a:t>
            </a:r>
            <a:r>
              <a:rPr lang="en-US">
                <a:solidFill>
                  <a:srgbClr val="FF0000"/>
                </a:solidFill>
                <a:latin typeface="Calibri" panose="020F0502020204030204"/>
                <a:ea typeface="Calibri" panose="020F0502020204030204"/>
              </a:rPr>
              <a:t>controller</a:t>
            </a:r>
            <a:r>
              <a:rPr lang="zh-CN">
                <a:solidFill>
                  <a:srgbClr val="FF0000"/>
                </a:solidFill>
                <a:latin typeface="Calibri" panose="020F0502020204030204"/>
                <a:ea typeface="Calibri" panose="020F0502020204030204"/>
              </a:rPr>
              <a:t>类是连接</a:t>
            </a:r>
            <a:r>
              <a:rPr lang="en-US">
                <a:solidFill>
                  <a:srgbClr val="FF0000"/>
                </a:solidFill>
                <a:latin typeface="Calibri" panose="020F0502020204030204"/>
                <a:ea typeface="Calibri" panose="020F0502020204030204"/>
              </a:rPr>
              <a:t>view</a:t>
            </a:r>
            <a:r>
              <a:rPr lang="zh-CN">
                <a:solidFill>
                  <a:srgbClr val="FF0000"/>
                </a:solidFill>
                <a:latin typeface="Calibri" panose="020F0502020204030204"/>
                <a:ea typeface="Calibri" panose="020F0502020204030204"/>
              </a:rPr>
              <a:t>和</a:t>
            </a:r>
            <a:r>
              <a:rPr lang="en-US">
                <a:solidFill>
                  <a:srgbClr val="FF0000"/>
                </a:solidFill>
                <a:latin typeface="Calibri" panose="020F0502020204030204"/>
                <a:ea typeface="Calibri" panose="020F0502020204030204"/>
              </a:rPr>
              <a:t>model</a:t>
            </a:r>
            <a:r>
              <a:rPr lang="zh-CN">
                <a:solidFill>
                  <a:srgbClr val="FF0000"/>
                </a:solidFill>
                <a:latin typeface="Calibri" panose="020F0502020204030204"/>
                <a:ea typeface="Calibri" panose="020F0502020204030204"/>
              </a:rPr>
              <a:t>类的桥梁。</a:t>
            </a:r>
            <a:endParaRPr lang="zh-CN">
              <a:solidFill>
                <a:srgbClr val="FF0000"/>
              </a:solidFill>
              <a:latin typeface="Calibri" panose="020F0502020204030204"/>
              <a:ea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endParaRPr sz="1800"/>
          </a:p>
        </p:txBody>
      </p:sp>
      <p:sp>
        <p:nvSpPr>
          <p:cNvPr id="1048927" name="文本框 3"/>
          <p:cNvSpPr txBox="1"/>
          <p:nvPr/>
        </p:nvSpPr>
        <p:spPr>
          <a:xfrm>
            <a:off x="1344552" y="698500"/>
            <a:ext cx="3780491" cy="57150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3200" b="1"/>
              <a:t>主页最新文章部分</a:t>
            </a:r>
            <a:endParaRPr lang="zh-CN" sz="3200" b="1"/>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defRPr sz="3000">
                <a:solidFill>
                  <a:srgbClr val="FFFFFF"/>
                </a:solidFill>
                <a:latin typeface="Helvetica Light"/>
                <a:ea typeface="Helvetica Light"/>
              </a:defRPr>
            </a:pPr>
          </a:p>
        </p:txBody>
      </p:sp>
      <p:grpSp>
        <p:nvGrpSpPr>
          <p:cNvPr id="131" name="组合 18"/>
          <p:cNvGrpSpPr/>
          <p:nvPr/>
        </p:nvGrpSpPr>
        <p:grpSpPr>
          <a:xfrm>
            <a:off x="6096064" y="820380"/>
            <a:ext cx="4097510" cy="1140540"/>
            <a:chOff x="8574" y="4783"/>
            <a:chExt cx="6453" cy="1796"/>
          </a:xfrm>
        </p:grpSpPr>
        <p:sp>
          <p:nvSpPr>
            <p:cNvPr id="1048930" name="文本框 21"/>
            <p:cNvSpPr txBox="1"/>
            <p:nvPr/>
          </p:nvSpPr>
          <p:spPr>
            <a:xfrm>
              <a:off x="9396" y="5089"/>
              <a:ext cx="5630" cy="1490"/>
            </a:xfrm>
            <a:prstGeom prst="rect">
              <a:avLst/>
            </a:prstGeom>
            <a:noFill/>
          </p:spPr>
          <p:txBody>
            <a:bodyPr wrap="square">
              <a:spAutoFit/>
            </a:bodyPr>
            <a:lstStyle/>
            <a:p>
              <a:pPr lvl="0"/>
              <a:r>
                <a:rPr lang="zh-CN" sz="2800" b="1" dirty="0">
                  <a:latin typeface="楷体" panose="02010609060101010101" charset="-122"/>
                  <a:ea typeface="楷体" panose="02010609060101010101" charset="-122"/>
                </a:rPr>
                <a:t>点击跳转到对应数据页面</a:t>
              </a:r>
              <a:endParaRPr lang="zh-CN" sz="2800" b="1" dirty="0">
                <a:latin typeface="楷体" panose="02010609060101010101" charset="-122"/>
                <a:ea typeface="楷体" panose="02010609060101010101" charset="-122"/>
              </a:endParaRPr>
            </a:p>
          </p:txBody>
        </p:sp>
        <p:sp>
          <p:nvSpPr>
            <p:cNvPr id="1048933"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p>
          </p:txBody>
        </p:sp>
      </p:grpSp>
      <p:pic>
        <p:nvPicPr>
          <p:cNvPr id="3" name="图片 2"/>
          <p:cNvPicPr>
            <a:picLocks noChangeAspect="1"/>
          </p:cNvPicPr>
          <p:nvPr/>
        </p:nvPicPr>
        <p:blipFill>
          <a:blip r:embed="rId1"/>
          <a:stretch>
            <a:fillRect/>
          </a:stretch>
        </p:blipFill>
        <p:spPr>
          <a:xfrm>
            <a:off x="1670951" y="2095867"/>
            <a:ext cx="9278199" cy="409274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defRPr sz="3000">
                <a:solidFill>
                  <a:srgbClr val="FFFFFF"/>
                </a:solidFill>
                <a:latin typeface="Helvetica Light"/>
                <a:ea typeface="Helvetica Light"/>
              </a:defRPr>
            </a:pPr>
          </a:p>
        </p:txBody>
      </p:sp>
      <p:grpSp>
        <p:nvGrpSpPr>
          <p:cNvPr id="131" name="组合 18"/>
          <p:cNvGrpSpPr/>
          <p:nvPr/>
        </p:nvGrpSpPr>
        <p:grpSpPr>
          <a:xfrm>
            <a:off x="1109078" y="828000"/>
            <a:ext cx="9083091" cy="1140540"/>
            <a:chOff x="8562" y="4795"/>
            <a:chExt cx="6464" cy="1796"/>
          </a:xfrm>
        </p:grpSpPr>
        <p:sp>
          <p:nvSpPr>
            <p:cNvPr id="1048930" name="文本框 21"/>
            <p:cNvSpPr txBox="1"/>
            <p:nvPr/>
          </p:nvSpPr>
          <p:spPr>
            <a:xfrm>
              <a:off x="9396" y="5089"/>
              <a:ext cx="5630" cy="1502"/>
            </a:xfrm>
            <a:prstGeom prst="rect">
              <a:avLst/>
            </a:prstGeom>
            <a:noFill/>
          </p:spPr>
          <p:txBody>
            <a:bodyPr wrap="square">
              <a:spAutoFit/>
            </a:bodyPr>
            <a:lstStyle/>
            <a:p>
              <a:pPr lvl="0"/>
              <a:r>
                <a:rPr lang="zh-CN" sz="2800" b="1" dirty="0">
                  <a:latin typeface="楷体" panose="02010609060101010101" charset="-122"/>
                  <a:ea typeface="楷体" panose="02010609060101010101" charset="-122"/>
                </a:rPr>
                <a:t>三个跳转页面与前“</a:t>
              </a:r>
              <a:r>
                <a:rPr lang="zh-CN" altLang="en-US" sz="2800" b="1" dirty="0">
                  <a:latin typeface="楷体" panose="02010609060101010101" charset="-122"/>
                  <a:ea typeface="楷体" panose="02010609060101010101" charset="-122"/>
                </a:rPr>
                <a:t>新闻</a:t>
              </a:r>
              <a:r>
                <a:rPr lang="zh-CN" sz="2800" b="1" dirty="0">
                  <a:latin typeface="楷体" panose="02010609060101010101" charset="-122"/>
                  <a:ea typeface="楷体" panose="02010609060101010101" charset="-122"/>
                </a:rPr>
                <a:t>”部分大体相同，在此不再赘述</a:t>
              </a:r>
              <a:endParaRPr lang="zh-CN" sz="2800" b="1" dirty="0">
                <a:latin typeface="楷体" panose="02010609060101010101" charset="-122"/>
                <a:ea typeface="楷体" panose="02010609060101010101" charset="-122"/>
              </a:endParaRPr>
            </a:p>
          </p:txBody>
        </p:sp>
        <p:sp>
          <p:nvSpPr>
            <p:cNvPr id="1048933"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p>
          </p:txBody>
        </p:sp>
      </p:grpSp>
      <p:pic>
        <p:nvPicPr>
          <p:cNvPr id="3" name="图片 2"/>
          <p:cNvPicPr>
            <a:picLocks noChangeAspect="1"/>
          </p:cNvPicPr>
          <p:nvPr/>
        </p:nvPicPr>
        <p:blipFill>
          <a:blip r:embed="rId1"/>
          <a:stretch>
            <a:fillRect/>
          </a:stretch>
        </p:blipFill>
        <p:spPr>
          <a:xfrm>
            <a:off x="2881485" y="2077289"/>
            <a:ext cx="7212620" cy="421476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图片 8" descr="23971 [转换]-01"/>
          <p:cNvPicPr>
            <a:picLocks noChangeAspect="1"/>
          </p:cNvPicPr>
          <p:nvPr/>
        </p:nvPicPr>
        <p:blipFill>
          <a:blip r:embed="rId1"/>
          <a:stretch>
            <a:fillRect/>
          </a:stretch>
        </p:blipFill>
        <p:spPr>
          <a:xfrm flipH="1">
            <a:off x="6653530" y="1435735"/>
            <a:ext cx="5003165" cy="5003165"/>
          </a:xfrm>
          <a:prstGeom prst="rect">
            <a:avLst/>
          </a:prstGeom>
        </p:spPr>
      </p:pic>
      <p:sp>
        <p:nvSpPr>
          <p:cNvPr id="1048882" name="矩形 9"/>
          <p:cNvSpPr/>
          <p:nvPr/>
        </p:nvSpPr>
        <p:spPr>
          <a:xfrm>
            <a:off x="5963285" y="1035685"/>
            <a:ext cx="3569970" cy="2903220"/>
          </a:xfrm>
          <a:prstGeom prst="rect">
            <a:avLst/>
          </a:prstGeom>
          <a:solidFill>
            <a:schemeClr val="bg1"/>
          </a:solidFill>
          <a:ln>
            <a:noFill/>
          </a:ln>
        </p:spPr>
        <p:txBody>
          <a:bodyPr anchor="ctr"/>
          <a:lstStyle/>
          <a:p>
            <a:pPr algn="ctr"/>
            <a:endParaRPr lang="zh-CN">
              <a:solidFill>
                <a:schemeClr val="lt1"/>
              </a:solidFill>
            </a:endParaRPr>
          </a:p>
        </p:txBody>
      </p:sp>
      <p:grpSp>
        <p:nvGrpSpPr>
          <p:cNvPr id="118" name="组合 2"/>
          <p:cNvGrpSpPr/>
          <p:nvPr/>
        </p:nvGrpSpPr>
        <p:grpSpPr>
          <a:xfrm>
            <a:off x="3179113" y="2629552"/>
            <a:ext cx="6688372" cy="1136950"/>
            <a:chOff x="1967" y="4682"/>
            <a:chExt cx="4883" cy="830"/>
          </a:xfrm>
        </p:grpSpPr>
        <p:sp>
          <p:nvSpPr>
            <p:cNvPr id="1048883" name="文本框 10"/>
            <p:cNvSpPr txBox="1"/>
            <p:nvPr/>
          </p:nvSpPr>
          <p:spPr>
            <a:xfrm>
              <a:off x="2888" y="4703"/>
              <a:ext cx="3962" cy="643"/>
            </a:xfrm>
            <a:prstGeom prst="rect">
              <a:avLst/>
            </a:prstGeom>
            <a:noFill/>
          </p:spPr>
          <p:txBody>
            <a:bodyPr wrap="square">
              <a:spAutoFit/>
            </a:bodyPr>
            <a:lstStyle/>
            <a:p>
              <a:pPr lvl="0">
                <a:lnSpc>
                  <a:spcPct val="130000"/>
                </a:lnSpc>
              </a:pPr>
              <a:r>
                <a:rPr lang="zh-CN" sz="4000" b="1">
                  <a:solidFill>
                    <a:srgbClr val="000000"/>
                  </a:solidFill>
                  <a:latin typeface="微软雅黑" panose="020B0503020204020204" charset="-122"/>
                  <a:ea typeface="微软雅黑" panose="020B0503020204020204" charset="-122"/>
                </a:rPr>
                <a:t>后台简介</a:t>
              </a:r>
              <a:endParaRPr lang="zh-CN" sz="4000" b="1">
                <a:solidFill>
                  <a:srgbClr val="000000"/>
                </a:solidFill>
                <a:latin typeface="微软雅黑" panose="020B0503020204020204" charset="-122"/>
                <a:ea typeface="微软雅黑" panose="020B0503020204020204" charset="-122"/>
              </a:endParaRPr>
            </a:p>
          </p:txBody>
        </p:sp>
        <p:sp>
          <p:nvSpPr>
            <p:cNvPr id="1048884" name="Кружок"/>
            <p:cNvSpPr/>
            <p:nvPr/>
          </p:nvSpPr>
          <p:spPr>
            <a:xfrm>
              <a:off x="1967" y="4682"/>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panose="020F0502020204030204"/>
                  <a:ea typeface="微软雅黑" panose="020B0503020204020204" charset="-122"/>
                </a:defRPr>
              </a:pPr>
              <a:endParaRPr sz="1800"/>
            </a:p>
          </p:txBody>
        </p:sp>
        <p:sp>
          <p:nvSpPr>
            <p:cNvPr id="1048885" name="文本框 1"/>
            <p:cNvSpPr txBox="1"/>
            <p:nvPr/>
          </p:nvSpPr>
          <p:spPr>
            <a:xfrm>
              <a:off x="2032" y="4813"/>
              <a:ext cx="856" cy="561"/>
            </a:xfrm>
            <a:prstGeom prst="rect">
              <a:avLst/>
            </a:prstGeom>
            <a:noFill/>
          </p:spPr>
          <p:txBody>
            <a:bodyPr wrap="square">
              <a:spAutoFit/>
            </a:bodyPr>
            <a:lstStyle/>
            <a:p>
              <a:r>
                <a:rPr lang="en-US" sz="4400">
                  <a:solidFill>
                    <a:schemeClr val="bg1"/>
                  </a:solidFill>
                  <a:latin typeface="Gotham"/>
                </a:rPr>
                <a:t>04</a:t>
              </a:r>
              <a:endParaRPr lang="en-US" sz="4400">
                <a:solidFill>
                  <a:schemeClr val="bg1"/>
                </a:solidFill>
                <a:latin typeface="Gotham"/>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1"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endParaRPr sz="1800"/>
          </a:p>
        </p:txBody>
      </p:sp>
      <p:sp>
        <p:nvSpPr>
          <p:cNvPr id="1048712" name="文本框 3"/>
          <p:cNvSpPr txBox="1"/>
          <p:nvPr/>
        </p:nvSpPr>
        <p:spPr>
          <a:xfrm>
            <a:off x="968375" y="835025"/>
            <a:ext cx="2749550" cy="39370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000" b="1"/>
              <a:t>后台管理员功能</a:t>
            </a:r>
            <a:endParaRPr lang="zh-CN" sz="2000" b="1"/>
          </a:p>
        </p:txBody>
      </p:sp>
      <p:grpSp>
        <p:nvGrpSpPr>
          <p:cNvPr id="78" name="组合 24"/>
          <p:cNvGrpSpPr/>
          <p:nvPr/>
        </p:nvGrpSpPr>
        <p:grpSpPr>
          <a:xfrm>
            <a:off x="2371725" y="1796415"/>
            <a:ext cx="7265035" cy="3780155"/>
            <a:chOff x="4050" y="2514"/>
            <a:chExt cx="11441" cy="5953"/>
          </a:xfrm>
        </p:grpSpPr>
        <p:sp>
          <p:nvSpPr>
            <p:cNvPr id="1048713" name="Фигура"/>
            <p:cNvSpPr/>
            <p:nvPr/>
          </p:nvSpPr>
          <p:spPr>
            <a:xfrm>
              <a:off x="4050" y="2514"/>
              <a:ext cx="11441" cy="5953"/>
            </a:xfrm>
            <a:custGeom>
              <a:avLst/>
              <a:gdLst/>
              <a:ahLst/>
              <a:cxnLst/>
              <a:rect l="0" t="0" r="r" b="b"/>
              <a:pathLst>
                <a:path w="11441" h="5953">
                  <a:moveTo>
                    <a:pt x="5950" y="2982"/>
                  </a:moveTo>
                  <a:cubicBezTo>
                    <a:pt x="5950" y="1338"/>
                    <a:pt x="4619" y="5"/>
                    <a:pt x="2976" y="3"/>
                  </a:cubicBezTo>
                  <a:cubicBezTo>
                    <a:pt x="1331" y="1"/>
                    <a:pt x="-4" y="1332"/>
                    <a:pt x="0" y="2975"/>
                  </a:cubicBezTo>
                  <a:cubicBezTo>
                    <a:pt x="4" y="4612"/>
                    <a:pt x="1336" y="5934"/>
                    <a:pt x="2978" y="5953"/>
                  </a:cubicBezTo>
                  <a:cubicBezTo>
                    <a:pt x="3235" y="5956"/>
                    <a:pt x="3491" y="5923"/>
                    <a:pt x="3739" y="5857"/>
                  </a:cubicBezTo>
                  <a:cubicBezTo>
                    <a:pt x="3970" y="5795"/>
                    <a:pt x="4193" y="5706"/>
                    <a:pt x="4402" y="5590"/>
                  </a:cubicBezTo>
                  <a:lnTo>
                    <a:pt x="4521" y="5813"/>
                  </a:lnTo>
                  <a:lnTo>
                    <a:pt x="4852" y="5039"/>
                  </a:lnTo>
                  <a:lnTo>
                    <a:pt x="4069" y="4970"/>
                  </a:lnTo>
                  <a:lnTo>
                    <a:pt x="4182" y="5196"/>
                  </a:lnTo>
                  <a:cubicBezTo>
                    <a:pt x="3352" y="5641"/>
                    <a:pt x="2430" y="5570"/>
                    <a:pt x="1712" y="5146"/>
                  </a:cubicBezTo>
                  <a:cubicBezTo>
                    <a:pt x="983" y="4715"/>
                    <a:pt x="472" y="3925"/>
                    <a:pt x="465" y="2968"/>
                  </a:cubicBezTo>
                  <a:cubicBezTo>
                    <a:pt x="459" y="2273"/>
                    <a:pt x="746" y="1647"/>
                    <a:pt x="1204" y="1194"/>
                  </a:cubicBezTo>
                  <a:cubicBezTo>
                    <a:pt x="1659" y="743"/>
                    <a:pt x="2287" y="460"/>
                    <a:pt x="2981" y="460"/>
                  </a:cubicBezTo>
                  <a:cubicBezTo>
                    <a:pt x="4376" y="459"/>
                    <a:pt x="5504" y="1595"/>
                    <a:pt x="5495" y="2989"/>
                  </a:cubicBezTo>
                  <a:cubicBezTo>
                    <a:pt x="5491" y="3475"/>
                    <a:pt x="5609" y="3954"/>
                    <a:pt x="5838" y="4383"/>
                  </a:cubicBezTo>
                  <a:cubicBezTo>
                    <a:pt x="6105" y="4879"/>
                    <a:pt x="6509" y="5285"/>
                    <a:pt x="7000" y="5561"/>
                  </a:cubicBezTo>
                  <a:cubicBezTo>
                    <a:pt x="7604" y="5901"/>
                    <a:pt x="8284" y="6013"/>
                    <a:pt x="8931" y="5913"/>
                  </a:cubicBezTo>
                  <a:cubicBezTo>
                    <a:pt x="9594" y="5811"/>
                    <a:pt x="10225" y="5488"/>
                    <a:pt x="10696" y="4955"/>
                  </a:cubicBezTo>
                  <a:cubicBezTo>
                    <a:pt x="11765" y="3746"/>
                    <a:pt x="11672" y="1905"/>
                    <a:pt x="10494" y="799"/>
                  </a:cubicBezTo>
                  <a:cubicBezTo>
                    <a:pt x="10029" y="362"/>
                    <a:pt x="9449" y="102"/>
                    <a:pt x="8847" y="25"/>
                  </a:cubicBezTo>
                  <a:cubicBezTo>
                    <a:pt x="8235" y="-54"/>
                    <a:pt x="7599" y="55"/>
                    <a:pt x="7029" y="365"/>
                  </a:cubicBezTo>
                  <a:lnTo>
                    <a:pt x="6896" y="133"/>
                  </a:lnTo>
                  <a:lnTo>
                    <a:pt x="6582" y="871"/>
                  </a:lnTo>
                  <a:lnTo>
                    <a:pt x="7377" y="981"/>
                  </a:lnTo>
                  <a:lnTo>
                    <a:pt x="7259" y="770"/>
                  </a:lnTo>
                  <a:cubicBezTo>
                    <a:pt x="9523" y="-431"/>
                    <a:pt x="11924" y="2066"/>
                    <a:pt x="10618" y="4261"/>
                  </a:cubicBezTo>
                  <a:cubicBezTo>
                    <a:pt x="9314" y="6450"/>
                    <a:pt x="5955" y="5530"/>
                    <a:pt x="5950" y="2982"/>
                  </a:cubicBezTo>
                  <a:close/>
                </a:path>
              </a:pathLst>
            </a:custGeom>
            <a:gradFill>
              <a:gsLst>
                <a:gs pos="0">
                  <a:srgbClr val="FF9740"/>
                </a:gs>
                <a:gs pos="100000">
                  <a:schemeClr val="accent2"/>
                </a:gs>
              </a:gsLst>
              <a:lin ang="2015830"/>
            </a:gradFill>
            <a:ln w="12700">
              <a:miter/>
            </a:ln>
          </p:spPr>
          <p:txBody>
            <a:bodyPr lIns="0" tIns="0" rIns="0" bIns="0" anchor="ctr"/>
            <a:lstStyle/>
            <a:p>
              <a:pPr>
                <a:defRPr sz="3200" b="0">
                  <a:solidFill>
                    <a:srgbClr val="FFFFFF"/>
                  </a:solidFill>
                  <a:latin typeface="Calibri" panose="020F0502020204030204"/>
                  <a:ea typeface="微软雅黑" panose="020B0503020204020204" charset="-122"/>
                </a:defRPr>
              </a:pPr>
            </a:p>
          </p:txBody>
        </p:sp>
        <p:grpSp>
          <p:nvGrpSpPr>
            <p:cNvPr id="79" name="组合 23"/>
            <p:cNvGrpSpPr/>
            <p:nvPr/>
          </p:nvGrpSpPr>
          <p:grpSpPr>
            <a:xfrm>
              <a:off x="5033" y="3499"/>
              <a:ext cx="9462" cy="3985"/>
              <a:chOff x="5033" y="3499"/>
              <a:chExt cx="9462" cy="3985"/>
            </a:xfrm>
          </p:grpSpPr>
          <p:sp>
            <p:nvSpPr>
              <p:cNvPr id="1048714" name="Кружок"/>
              <p:cNvSpPr/>
              <p:nvPr/>
            </p:nvSpPr>
            <p:spPr>
              <a:xfrm>
                <a:off x="5033" y="3499"/>
                <a:ext cx="3985" cy="3985"/>
              </a:xfrm>
              <a:prstGeom prst="ellipse">
                <a:avLst/>
              </a:prstGeom>
              <a:solidFill>
                <a:srgbClr val="001A37"/>
              </a:solidFill>
              <a:ln w="12700">
                <a:miter/>
              </a:ln>
            </p:spPr>
            <p:txBody>
              <a:bodyPr lIns="0" tIns="0" rIns="0" bIns="0" anchor="ctr"/>
              <a:lstStyle/>
              <a:p>
                <a:pPr>
                  <a:defRPr sz="3200" b="0">
                    <a:solidFill>
                      <a:srgbClr val="FFFFFF"/>
                    </a:solidFill>
                    <a:latin typeface="Calibri" panose="020F0502020204030204"/>
                    <a:ea typeface="微软雅黑" panose="020B0503020204020204" charset="-122"/>
                  </a:defRPr>
                </a:pPr>
              </a:p>
            </p:txBody>
          </p:sp>
          <p:sp>
            <p:nvSpPr>
              <p:cNvPr id="1048715" name="Кружок"/>
              <p:cNvSpPr/>
              <p:nvPr/>
            </p:nvSpPr>
            <p:spPr>
              <a:xfrm>
                <a:off x="10510" y="3499"/>
                <a:ext cx="3985" cy="3985"/>
              </a:xfrm>
              <a:prstGeom prst="ellipse">
                <a:avLst/>
              </a:prstGeom>
              <a:solidFill>
                <a:srgbClr val="001A37"/>
              </a:solidFill>
              <a:ln w="12700">
                <a:miter/>
              </a:ln>
            </p:spPr>
            <p:txBody>
              <a:bodyPr lIns="0" tIns="0" rIns="0" bIns="0" anchor="ctr"/>
              <a:lstStyle/>
              <a:p>
                <a:pPr>
                  <a:defRPr sz="3200" b="0">
                    <a:solidFill>
                      <a:srgbClr val="FFFFFF"/>
                    </a:solidFill>
                    <a:latin typeface="Calibri" panose="020F0502020204030204"/>
                    <a:ea typeface="微软雅黑" panose="020B0503020204020204" charset="-122"/>
                  </a:defRPr>
                </a:pPr>
              </a:p>
            </p:txBody>
          </p:sp>
          <p:sp>
            <p:nvSpPr>
              <p:cNvPr id="1048716" name="Subtitle text"/>
              <p:cNvSpPr txBox="1"/>
              <p:nvPr/>
            </p:nvSpPr>
            <p:spPr>
              <a:xfrm>
                <a:off x="5353" y="4471"/>
                <a:ext cx="3305" cy="644"/>
              </a:xfrm>
              <a:prstGeom prst="rect">
                <a:avLst/>
              </a:prstGeom>
              <a:noFill/>
              <a:ln>
                <a:noFill/>
              </a:ln>
              <a:effectLst/>
            </p:spPr>
            <p:txBody>
              <a:bodyPr wrap="square" lIns="50800" tIns="50800" rIns="50800" bIns="50800" numCol="1" anchor="ctr">
                <a:spAutoFit/>
              </a:bodyPr>
              <a:lstStyle>
                <a:lvl1pPr lvl="0">
                  <a:defRPr sz="2000" b="0">
                    <a:solidFill>
                      <a:srgbClr val="646979"/>
                    </a:solidFill>
                    <a:latin typeface="OpenSans-Regular"/>
                    <a:ea typeface="OpenSans-Regular"/>
                  </a:defRPr>
                </a:lvl1pPr>
              </a:lstStyle>
              <a:p>
                <a:pPr lvl="0" algn="ctr"/>
                <a:r>
                  <a:rPr lang="zh-CN" b="1" spc="200">
                    <a:solidFill>
                      <a:srgbClr val="FFFFFF"/>
                    </a:solidFill>
                    <a:latin typeface="微软雅黑" panose="020B0503020204020204" charset="-122"/>
                    <a:ea typeface="微软雅黑" panose="020B0503020204020204" charset="-122"/>
                  </a:rPr>
                  <a:t>用户信息管理</a:t>
                </a:r>
                <a:endParaRPr lang="zh-CN" b="1" spc="200">
                  <a:solidFill>
                    <a:srgbClr val="FFFFFF"/>
                  </a:solidFill>
                  <a:latin typeface="微软雅黑" panose="020B0503020204020204" charset="-122"/>
                  <a:ea typeface="微软雅黑" panose="020B0503020204020204" charset="-122"/>
                </a:endParaRPr>
              </a:p>
            </p:txBody>
          </p:sp>
          <p:sp>
            <p:nvSpPr>
              <p:cNvPr id="1048717" name="Subtitle text"/>
              <p:cNvSpPr txBox="1"/>
              <p:nvPr/>
            </p:nvSpPr>
            <p:spPr>
              <a:xfrm>
                <a:off x="10840" y="4471"/>
                <a:ext cx="3305" cy="644"/>
              </a:xfrm>
              <a:prstGeom prst="rect">
                <a:avLst/>
              </a:prstGeom>
              <a:noFill/>
              <a:ln>
                <a:noFill/>
              </a:ln>
              <a:effectLst/>
            </p:spPr>
            <p:txBody>
              <a:bodyPr wrap="square" lIns="50800" tIns="50800" rIns="50800" bIns="50800" numCol="1" anchor="ctr">
                <a:spAutoFit/>
              </a:bodyPr>
              <a:lstStyle>
                <a:lvl1pPr lvl="0">
                  <a:defRPr sz="2000" b="0">
                    <a:solidFill>
                      <a:srgbClr val="646979"/>
                    </a:solidFill>
                    <a:latin typeface="OpenSans-Regular"/>
                    <a:ea typeface="OpenSans-Regular"/>
                  </a:defRPr>
                </a:lvl1pPr>
              </a:lstStyle>
              <a:p>
                <a:pPr lvl="0" algn="ctr"/>
                <a:r>
                  <a:rPr lang="zh-CN" b="1" spc="200">
                    <a:solidFill>
                      <a:srgbClr val="FFFFFF"/>
                    </a:solidFill>
                    <a:latin typeface="微软雅黑" panose="020B0503020204020204" charset="-122"/>
                    <a:ea typeface="微软雅黑" panose="020B0503020204020204" charset="-122"/>
                  </a:rPr>
                  <a:t>评论内容管理</a:t>
                </a:r>
                <a:endParaRPr lang="zh-CN" b="1" spc="200">
                  <a:solidFill>
                    <a:srgbClr val="FFFFFF"/>
                  </a:solidFill>
                  <a:latin typeface="微软雅黑" panose="020B0503020204020204" charset="-122"/>
                  <a:ea typeface="微软雅黑" panose="020B0503020204020204" charset="-122"/>
                </a:endParaRPr>
              </a:p>
            </p:txBody>
          </p:sp>
          <p:sp>
            <p:nvSpPr>
              <p:cNvPr id="1048718" name="Shape 140"/>
              <p:cNvSpPr/>
              <p:nvPr/>
            </p:nvSpPr>
            <p:spPr>
              <a:xfrm flipH="1">
                <a:off x="6506" y="5557"/>
                <a:ext cx="1039" cy="914"/>
              </a:xfrm>
              <a:custGeom>
                <a:avLst/>
                <a:gdLst/>
                <a:ahLst/>
                <a:cxnLst/>
                <a:rect l="0" t="0" r="r" b="b"/>
                <a:pathLst>
                  <a:path w="1039" h="914">
                    <a:moveTo>
                      <a:pt x="1012" y="581"/>
                    </a:moveTo>
                    <a:lnTo>
                      <a:pt x="681" y="0"/>
                    </a:lnTo>
                    <a:lnTo>
                      <a:pt x="350" y="0"/>
                    </a:lnTo>
                    <a:lnTo>
                      <a:pt x="681" y="581"/>
                    </a:lnTo>
                    <a:lnTo>
                      <a:pt x="1012" y="581"/>
                    </a:lnTo>
                    <a:close/>
                    <a:moveTo>
                      <a:pt x="405" y="627"/>
                    </a:moveTo>
                    <a:lnTo>
                      <a:pt x="240" y="914"/>
                    </a:lnTo>
                    <a:lnTo>
                      <a:pt x="873" y="914"/>
                    </a:lnTo>
                    <a:lnTo>
                      <a:pt x="1039" y="627"/>
                    </a:lnTo>
                    <a:lnTo>
                      <a:pt x="405" y="627"/>
                    </a:lnTo>
                    <a:close/>
                    <a:moveTo>
                      <a:pt x="312" y="73"/>
                    </a:moveTo>
                    <a:lnTo>
                      <a:pt x="0" y="627"/>
                    </a:lnTo>
                    <a:lnTo>
                      <a:pt x="156" y="914"/>
                    </a:lnTo>
                    <a:lnTo>
                      <a:pt x="478" y="359"/>
                    </a:lnTo>
                    <a:lnTo>
                      <a:pt x="312" y="73"/>
                    </a:ln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719" name="Shape 140"/>
              <p:cNvSpPr/>
              <p:nvPr/>
            </p:nvSpPr>
            <p:spPr>
              <a:xfrm flipH="1">
                <a:off x="11973" y="5557"/>
                <a:ext cx="1039" cy="914"/>
              </a:xfrm>
              <a:custGeom>
                <a:avLst/>
                <a:gdLst/>
                <a:ahLst/>
                <a:cxnLst/>
                <a:rect l="0" t="0" r="r" b="b"/>
                <a:pathLst>
                  <a:path w="1039" h="914">
                    <a:moveTo>
                      <a:pt x="1012" y="581"/>
                    </a:moveTo>
                    <a:lnTo>
                      <a:pt x="681" y="0"/>
                    </a:lnTo>
                    <a:lnTo>
                      <a:pt x="350" y="0"/>
                    </a:lnTo>
                    <a:lnTo>
                      <a:pt x="681" y="581"/>
                    </a:lnTo>
                    <a:lnTo>
                      <a:pt x="1012" y="581"/>
                    </a:lnTo>
                    <a:close/>
                    <a:moveTo>
                      <a:pt x="405" y="627"/>
                    </a:moveTo>
                    <a:lnTo>
                      <a:pt x="240" y="914"/>
                    </a:lnTo>
                    <a:lnTo>
                      <a:pt x="873" y="914"/>
                    </a:lnTo>
                    <a:lnTo>
                      <a:pt x="1039" y="627"/>
                    </a:lnTo>
                    <a:lnTo>
                      <a:pt x="405" y="627"/>
                    </a:lnTo>
                    <a:close/>
                    <a:moveTo>
                      <a:pt x="312" y="73"/>
                    </a:moveTo>
                    <a:lnTo>
                      <a:pt x="0" y="627"/>
                    </a:lnTo>
                    <a:lnTo>
                      <a:pt x="156" y="914"/>
                    </a:lnTo>
                    <a:lnTo>
                      <a:pt x="478" y="359"/>
                    </a:lnTo>
                    <a:lnTo>
                      <a:pt x="312" y="73"/>
                    </a:ln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后台主界面：</a:t>
            </a:r>
            <a:endParaRPr lang="zh-CN" sz="2400">
              <a:latin typeface="楷体" panose="02010609060101010101" charset="-122"/>
              <a:ea typeface="楷体" panose="02010609060101010101" charset="-122"/>
            </a:endParaRPr>
          </a:p>
        </p:txBody>
      </p:sp>
      <p:pic>
        <p:nvPicPr>
          <p:cNvPr id="2097160" name="图片 2097159"/>
          <p:cNvPicPr>
            <a:picLocks noChangeAspect="1"/>
          </p:cNvPicPr>
          <p:nvPr/>
        </p:nvPicPr>
        <p:blipFill>
          <a:blip r:embed="rId2"/>
          <a:stretch>
            <a:fillRect/>
          </a:stretch>
        </p:blipFill>
        <p:spPr>
          <a:xfrm>
            <a:off x="2646865" y="1187521"/>
            <a:ext cx="7765322" cy="51356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用户信息管理：</a:t>
            </a:r>
            <a:endParaRPr lang="zh-CN" sz="2400">
              <a:latin typeface="楷体" panose="02010609060101010101" charset="-122"/>
              <a:ea typeface="楷体" panose="02010609060101010101" charset="-122"/>
            </a:endParaRPr>
          </a:p>
        </p:txBody>
      </p:sp>
      <p:pic>
        <p:nvPicPr>
          <p:cNvPr id="2097160" name="图片 2097159"/>
          <p:cNvPicPr>
            <a:picLocks noChangeAspect="1"/>
          </p:cNvPicPr>
          <p:nvPr/>
        </p:nvPicPr>
        <p:blipFill>
          <a:blip r:embed="rId2"/>
          <a:stretch>
            <a:fillRect/>
          </a:stretch>
        </p:blipFill>
        <p:spPr>
          <a:xfrm>
            <a:off x="4211768" y="1477037"/>
            <a:ext cx="7444927" cy="4923736"/>
          </a:xfrm>
          <a:prstGeom prst="rect">
            <a:avLst/>
          </a:prstGeom>
        </p:spPr>
      </p:pic>
      <p:sp>
        <p:nvSpPr>
          <p:cNvPr id="2097161" name="文本框 2097160"/>
          <p:cNvSpPr txBox="1"/>
          <p:nvPr/>
        </p:nvSpPr>
        <p:spPr>
          <a:xfrm>
            <a:off x="943337" y="2386988"/>
            <a:ext cx="2984500" cy="1917700"/>
          </a:xfrm>
          <a:prstGeom prst="rect">
            <a:avLst/>
          </a:prstGeom>
          <a:ln w="12700">
            <a:prstDash val="solid"/>
          </a:ln>
        </p:spPr>
        <p:txBody>
          <a:bodyPr>
            <a:spAutoFit/>
          </a:body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点击后台首页的用户信息获取或者上方的</a:t>
            </a:r>
            <a:r>
              <a:rPr lang="en-US" sz="2400">
                <a:latin typeface="楷体" panose="02010609060101010101" charset="-122"/>
                <a:ea typeface="楷体" panose="02010609060101010101" charset="-122"/>
              </a:rPr>
              <a:t>userinfo</a:t>
            </a:r>
            <a:r>
              <a:rPr lang="zh-CN" sz="2400">
                <a:latin typeface="楷体" panose="02010609060101010101" charset="-122"/>
                <a:ea typeface="楷体" panose="02010609060101010101" charset="-122"/>
              </a:rPr>
              <a:t>按钮，进入用户信息管理页面</a:t>
            </a:r>
            <a:endParaRPr lang="zh-CN" sz="2400">
              <a:latin typeface="楷体" panose="02010609060101010101" charset="-122"/>
              <a:ea typeface="楷体" panose="02010609060101010101"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用户信息管理代码实现：</a:t>
            </a:r>
            <a:endParaRPr lang="zh-CN" sz="2400">
              <a:latin typeface="楷体" panose="02010609060101010101" charset="-122"/>
              <a:ea typeface="楷体" panose="02010609060101010101" charset="-122"/>
            </a:endParaRPr>
          </a:p>
        </p:txBody>
      </p:sp>
      <p:sp>
        <p:nvSpPr>
          <p:cNvPr id="2097160" name="文本框 2097159"/>
          <p:cNvSpPr txBox="1"/>
          <p:nvPr/>
        </p:nvSpPr>
        <p:spPr>
          <a:xfrm>
            <a:off x="2390172" y="1649102"/>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控制器</a:t>
            </a:r>
            <a:endParaRPr lang="zh-CN" sz="2400">
              <a:latin typeface="楷体" panose="02010609060101010101" charset="-122"/>
              <a:ea typeface="楷体" panose="02010609060101010101" charset="-122"/>
            </a:endParaRPr>
          </a:p>
        </p:txBody>
      </p:sp>
      <p:pic>
        <p:nvPicPr>
          <p:cNvPr id="2097161" name="图片 2097160"/>
          <p:cNvPicPr>
            <a:picLocks noChangeAspect="1"/>
          </p:cNvPicPr>
          <p:nvPr/>
        </p:nvPicPr>
        <p:blipFill>
          <a:blip r:embed="rId2"/>
          <a:stretch>
            <a:fillRect/>
          </a:stretch>
        </p:blipFill>
        <p:spPr>
          <a:xfrm>
            <a:off x="5848430" y="1035685"/>
            <a:ext cx="4285848" cy="1967594"/>
          </a:xfrm>
          <a:prstGeom prst="rect">
            <a:avLst/>
          </a:prstGeom>
        </p:spPr>
      </p:pic>
      <p:pic>
        <p:nvPicPr>
          <p:cNvPr id="2097162" name="图片 2097161"/>
          <p:cNvPicPr>
            <a:picLocks noChangeAspect="1"/>
          </p:cNvPicPr>
          <p:nvPr/>
        </p:nvPicPr>
        <p:blipFill>
          <a:blip r:embed="rId3"/>
          <a:stretch>
            <a:fillRect/>
          </a:stretch>
        </p:blipFill>
        <p:spPr>
          <a:xfrm>
            <a:off x="555120" y="3721880"/>
            <a:ext cx="6098410" cy="1662324"/>
          </a:xfrm>
          <a:prstGeom prst="rect">
            <a:avLst/>
          </a:prstGeom>
        </p:spPr>
      </p:pic>
      <p:sp>
        <p:nvSpPr>
          <p:cNvPr id="2097163" name="文本框 2097162"/>
          <p:cNvSpPr txBox="1"/>
          <p:nvPr/>
        </p:nvSpPr>
        <p:spPr>
          <a:xfrm>
            <a:off x="7308134" y="4179786"/>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视图</a:t>
            </a:r>
            <a:endParaRPr lang="zh-CN" sz="2400">
              <a:latin typeface="楷体" panose="02010609060101010101" charset="-122"/>
              <a:ea typeface="楷体" panose="0201060906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92"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endParaRPr sz="1800"/>
          </a:p>
        </p:txBody>
      </p:sp>
      <p:sp>
        <p:nvSpPr>
          <p:cNvPr id="1048693" name="文本框 3"/>
          <p:cNvSpPr txBox="1"/>
          <p:nvPr/>
        </p:nvSpPr>
        <p:spPr>
          <a:xfrm>
            <a:off x="968375" y="835025"/>
            <a:ext cx="2749550" cy="34290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1600" b="1"/>
              <a:t>项目简介</a:t>
            </a:r>
            <a:endParaRPr lang="zh-CN" sz="1600" b="1"/>
          </a:p>
        </p:txBody>
      </p:sp>
      <p:grpSp>
        <p:nvGrpSpPr>
          <p:cNvPr id="73" name="组合 6"/>
          <p:cNvGrpSpPr/>
          <p:nvPr/>
        </p:nvGrpSpPr>
        <p:grpSpPr>
          <a:xfrm>
            <a:off x="5676430" y="1812334"/>
            <a:ext cx="4982043" cy="3352770"/>
            <a:chOff x="8918" y="3357"/>
            <a:chExt cx="7846" cy="5280"/>
          </a:xfrm>
        </p:grpSpPr>
        <p:sp>
          <p:nvSpPr>
            <p:cNvPr id="1048694" name="文本框 1"/>
            <p:cNvSpPr txBox="1"/>
            <p:nvPr/>
          </p:nvSpPr>
          <p:spPr>
            <a:xfrm>
              <a:off x="8918" y="3357"/>
              <a:ext cx="7846" cy="824"/>
            </a:xfrm>
            <a:prstGeom prst="rect">
              <a:avLst/>
            </a:prstGeom>
            <a:noFill/>
          </p:spPr>
          <p:txBody>
            <a:bodyPr wrap="square">
              <a:spAutoFit/>
            </a:bodyPr>
            <a:lstStyle/>
            <a:p>
              <a:pPr lvl="0"/>
              <a:r>
                <a:rPr lang="zh-CN" altLang="en-US" sz="2800" b="1" dirty="0"/>
                <a:t>日本非法排放核污水</a:t>
              </a:r>
              <a:r>
                <a:rPr lang="zh-CN" sz="2800" b="1" dirty="0"/>
                <a:t>网站实现</a:t>
              </a:r>
              <a:endParaRPr lang="zh-CN" sz="2800" b="1" dirty="0"/>
            </a:p>
          </p:txBody>
        </p:sp>
        <p:sp>
          <p:nvSpPr>
            <p:cNvPr id="1048695" name="文本框 21"/>
            <p:cNvSpPr txBox="1"/>
            <p:nvPr/>
          </p:nvSpPr>
          <p:spPr>
            <a:xfrm>
              <a:off x="8976" y="4487"/>
              <a:ext cx="6400" cy="2377"/>
            </a:xfrm>
            <a:prstGeom prst="rect">
              <a:avLst/>
            </a:prstGeom>
            <a:noFill/>
          </p:spPr>
          <p:txBody>
            <a:bodyPr wrap="square">
              <a:spAutoFit/>
            </a:bodyPr>
            <a:lstStyle/>
            <a:p>
              <a:pPr lvl="0">
                <a:lnSpc>
                  <a:spcPct val="130000"/>
                </a:lnSpc>
              </a:pPr>
              <a:r>
                <a:rPr lang="zh-CN" altLang="en-US" sz="1200" b="1" i="0" strike="noStrike" spc="0" dirty="0">
                  <a:solidFill>
                    <a:srgbClr val="000000"/>
                  </a:solidFill>
                  <a:latin typeface="微软雅黑" panose="020B0503020204020204" charset="-122"/>
                  <a:ea typeface="微软雅黑" panose="020B0503020204020204" charset="-122"/>
                </a:rPr>
                <a:t>本平台旨在为公众提供有关日本非法排放核污水的较为及时、全面和可靠的信息和分析。平台包括一些新闻报道和实时数据追踪。用户可以根据自己的兴趣和需求，自由访问平台的各个部分，并参与在线讨论和互动。我们希望通过这个平台，帮助公众更好地了解和应对因日本非法排放核污水带来的挑战和影响。</a:t>
              </a:r>
              <a:r>
                <a:rPr lang="zh-CN" sz="1200" b="1" i="0" strike="noStrike" spc="0" dirty="0">
                  <a:solidFill>
                    <a:srgbClr val="000000"/>
                  </a:solidFill>
                  <a:latin typeface="微软雅黑" panose="020B0503020204020204" charset="-122"/>
                  <a:ea typeface="微软雅黑" panose="020B0503020204020204" charset="-122"/>
                </a:rPr>
                <a:t>。</a:t>
              </a:r>
              <a:endParaRPr lang="zh-CN" sz="1200" b="1" i="0" strike="noStrike" spc="0" dirty="0">
                <a:solidFill>
                  <a:srgbClr val="000000"/>
                </a:solidFill>
                <a:latin typeface="微软雅黑" panose="020B0503020204020204" charset="-122"/>
                <a:ea typeface="微软雅黑" panose="020B0503020204020204" charset="-122"/>
              </a:endParaRPr>
            </a:p>
          </p:txBody>
        </p:sp>
        <p:sp>
          <p:nvSpPr>
            <p:cNvPr id="1048696" name="文本框 2"/>
            <p:cNvSpPr txBox="1"/>
            <p:nvPr/>
          </p:nvSpPr>
          <p:spPr>
            <a:xfrm>
              <a:off x="8982" y="6997"/>
              <a:ext cx="6500" cy="1640"/>
            </a:xfrm>
            <a:prstGeom prst="rect">
              <a:avLst/>
            </a:prstGeom>
            <a:noFill/>
          </p:spPr>
          <p:txBody>
            <a:bodyPr wrap="square">
              <a:spAutoFit/>
            </a:bodyPr>
            <a:lstStyle/>
            <a:p>
              <a:pPr lvl="0">
                <a:lnSpc>
                  <a:spcPct val="130000"/>
                </a:lnSpc>
              </a:pPr>
              <a:r>
                <a:rPr lang="zh-CN" sz="1200" b="1" i="0" strike="noStrike" spc="0" dirty="0">
                  <a:solidFill>
                    <a:srgbClr val="000000"/>
                  </a:solidFill>
                  <a:latin typeface="微软雅黑" panose="020B0503020204020204" charset="-122"/>
                  <a:ea typeface="微软雅黑" panose="020B0503020204020204" charset="-122"/>
                </a:rPr>
                <a:t>本平台包括主页、新闻、关于、</a:t>
              </a:r>
              <a:r>
                <a:rPr lang="zh-CN" altLang="en-US" sz="1200" b="1" i="0" strike="noStrike" spc="0" dirty="0">
                  <a:solidFill>
                    <a:srgbClr val="000000"/>
                  </a:solidFill>
                  <a:latin typeface="微软雅黑" panose="020B0503020204020204" charset="-122"/>
                  <a:ea typeface="微软雅黑" panose="020B0503020204020204" charset="-122"/>
                </a:rPr>
                <a:t>排海时间线</a:t>
              </a:r>
              <a:r>
                <a:rPr lang="zh-CN" sz="1200" b="1" i="0" strike="noStrike" spc="0" dirty="0">
                  <a:solidFill>
                    <a:srgbClr val="000000"/>
                  </a:solidFill>
                  <a:latin typeface="微软雅黑" panose="020B0503020204020204" charset="-122"/>
                  <a:ea typeface="微软雅黑" panose="020B0503020204020204" charset="-122"/>
                </a:rPr>
                <a:t>、文章等多个部分，同时实现用户注册登录和后台管理系统，用户可以在新闻里进行评论互动，管理员可以查看所有非管理员用户信息并管理用户的评论。</a:t>
              </a:r>
              <a:endParaRPr lang="zh-CN" sz="1200" b="1" i="0" strike="noStrike" spc="0" dirty="0">
                <a:solidFill>
                  <a:srgbClr val="000000"/>
                </a:solidFill>
                <a:latin typeface="微软雅黑" panose="020B0503020204020204" charset="-122"/>
                <a:ea typeface="微软雅黑" panose="020B0503020204020204" charset="-122"/>
              </a:endParaRPr>
            </a:p>
          </p:txBody>
        </p:sp>
        <p:grpSp>
          <p:nvGrpSpPr>
            <p:cNvPr id="74" name="Google Shape;8916;p69"/>
            <p:cNvGrpSpPr/>
            <p:nvPr/>
          </p:nvGrpSpPr>
          <p:grpSpPr>
            <a:xfrm>
              <a:off x="9110" y="4361"/>
              <a:ext cx="1744" cy="151"/>
              <a:chOff x="3465975" y="2270258"/>
              <a:chExt cx="1986364" cy="171947"/>
            </a:xfrm>
          </p:grpSpPr>
          <p:sp>
            <p:nvSpPr>
              <p:cNvPr id="1048697" name="Google Shape;8917;p69"/>
              <p:cNvSpPr/>
              <p:nvPr/>
            </p:nvSpPr>
            <p:spPr>
              <a:xfrm rot="-5400000">
                <a:off x="3725184"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p>
            </p:txBody>
          </p:sp>
          <p:sp>
            <p:nvSpPr>
              <p:cNvPr id="1048698" name="Google Shape;8918;p69"/>
              <p:cNvSpPr/>
              <p:nvPr/>
            </p:nvSpPr>
            <p:spPr>
              <a:xfrm rot="-5400000">
                <a:off x="3984394"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p>
            </p:txBody>
          </p:sp>
          <p:sp>
            <p:nvSpPr>
              <p:cNvPr id="1048699" name="Google Shape;8919;p69"/>
              <p:cNvSpPr/>
              <p:nvPr/>
            </p:nvSpPr>
            <p:spPr>
              <a:xfrm rot="-5400000">
                <a:off x="4243603" y="2270305"/>
                <a:ext cx="171900" cy="171900"/>
              </a:xfrm>
              <a:prstGeom prst="ellipse">
                <a:avLst/>
              </a:prstGeom>
              <a:solidFill>
                <a:srgbClr val="FF9740"/>
              </a:solidFill>
              <a:ln>
                <a:noFill/>
              </a:ln>
            </p:spPr>
            <p:txBody>
              <a:bodyPr wrap="square" lIns="91425" tIns="91425" rIns="91425" bIns="91425" anchor="ctr" anchorCtr="0"/>
              <a:lstStyle/>
              <a:p>
                <a:pPr marL="0" lvl="0" indent="0" algn="l">
                  <a:spcBef>
                    <a:spcPts val="0"/>
                  </a:spcBef>
                  <a:spcAft>
                    <a:spcPts val="0"/>
                  </a:spcAft>
                  <a:buNone/>
                </a:pPr>
              </a:p>
            </p:txBody>
          </p:sp>
          <p:sp>
            <p:nvSpPr>
              <p:cNvPr id="1048700" name="Google Shape;8920;p69"/>
              <p:cNvSpPr/>
              <p:nvPr/>
            </p:nvSpPr>
            <p:spPr>
              <a:xfrm rot="-5400000">
                <a:off x="4502812" y="2270305"/>
                <a:ext cx="171900" cy="171900"/>
              </a:xfrm>
              <a:prstGeom prst="ellipse">
                <a:avLst/>
              </a:prstGeom>
              <a:solidFill>
                <a:srgbClr val="FF9740"/>
              </a:solidFill>
              <a:ln>
                <a:noFill/>
              </a:ln>
            </p:spPr>
            <p:txBody>
              <a:bodyPr wrap="square" lIns="91425" tIns="91425" rIns="91425" bIns="91425" anchor="ctr" anchorCtr="0"/>
              <a:lstStyle/>
              <a:p>
                <a:pPr marL="0" lvl="0" indent="0" algn="l">
                  <a:spcBef>
                    <a:spcPts val="0"/>
                  </a:spcBef>
                  <a:spcAft>
                    <a:spcPts val="0"/>
                  </a:spcAft>
                  <a:buNone/>
                </a:pPr>
              </a:p>
            </p:txBody>
          </p:sp>
          <p:sp>
            <p:nvSpPr>
              <p:cNvPr id="1048701" name="Google Shape;8921;p69"/>
              <p:cNvSpPr/>
              <p:nvPr/>
            </p:nvSpPr>
            <p:spPr>
              <a:xfrm rot="-5400000">
                <a:off x="4762021" y="2270305"/>
                <a:ext cx="171900" cy="171900"/>
              </a:xfrm>
              <a:prstGeom prst="ellipse">
                <a:avLst/>
              </a:prstGeom>
              <a:solidFill>
                <a:srgbClr val="FF9740"/>
              </a:solidFill>
              <a:ln>
                <a:noFill/>
              </a:ln>
            </p:spPr>
            <p:txBody>
              <a:bodyPr wrap="square" lIns="91425" tIns="91425" rIns="91425" bIns="91425" anchor="ctr" anchorCtr="0"/>
              <a:lstStyle/>
              <a:p>
                <a:pPr marL="0" lvl="0" indent="0" algn="l">
                  <a:spcBef>
                    <a:spcPts val="0"/>
                  </a:spcBef>
                  <a:spcAft>
                    <a:spcPts val="0"/>
                  </a:spcAft>
                  <a:buNone/>
                </a:pPr>
              </a:p>
            </p:txBody>
          </p:sp>
          <p:sp>
            <p:nvSpPr>
              <p:cNvPr id="1048702" name="Google Shape;8922;p69"/>
              <p:cNvSpPr/>
              <p:nvPr/>
            </p:nvSpPr>
            <p:spPr>
              <a:xfrm rot="-5400000">
                <a:off x="3465975" y="2270305"/>
                <a:ext cx="171900" cy="171900"/>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p>
            </p:txBody>
          </p:sp>
          <p:sp>
            <p:nvSpPr>
              <p:cNvPr id="1048703" name="Google Shape;8923;p69"/>
              <p:cNvSpPr/>
              <p:nvPr/>
            </p:nvSpPr>
            <p:spPr>
              <a:xfrm rot="-5400000">
                <a:off x="5021230" y="2270258"/>
                <a:ext cx="171900" cy="171900"/>
              </a:xfrm>
              <a:prstGeom prst="ellipse">
                <a:avLst/>
              </a:prstGeom>
              <a:solidFill>
                <a:srgbClr val="FF9740"/>
              </a:solidFill>
              <a:ln>
                <a:noFill/>
              </a:ln>
            </p:spPr>
            <p:txBody>
              <a:bodyPr wrap="square" lIns="91425" tIns="91425" rIns="91425" bIns="91425" anchor="ctr" anchorCtr="0"/>
              <a:lstStyle/>
              <a:p>
                <a:pPr marL="0" lvl="0" indent="0" algn="l">
                  <a:spcBef>
                    <a:spcPts val="0"/>
                  </a:spcBef>
                  <a:spcAft>
                    <a:spcPts val="0"/>
                  </a:spcAft>
                  <a:buNone/>
                </a:pPr>
              </a:p>
            </p:txBody>
          </p:sp>
          <p:sp>
            <p:nvSpPr>
              <p:cNvPr id="1048704" name="Google Shape;8924;p69"/>
              <p:cNvSpPr/>
              <p:nvPr/>
            </p:nvSpPr>
            <p:spPr>
              <a:xfrm rot="-5400000">
                <a:off x="5280440" y="2270258"/>
                <a:ext cx="171900" cy="171900"/>
              </a:xfrm>
              <a:prstGeom prst="ellipse">
                <a:avLst/>
              </a:prstGeom>
              <a:solidFill>
                <a:srgbClr val="FF9740"/>
              </a:solidFill>
              <a:ln>
                <a:noFill/>
              </a:ln>
            </p:spPr>
            <p:txBody>
              <a:bodyPr wrap="square" lIns="91425" tIns="91425" rIns="91425" bIns="91425" anchor="ctr" anchorCtr="0"/>
              <a:lstStyle/>
              <a:p>
                <a:pPr marL="0" lvl="0" indent="0" algn="l">
                  <a:spcBef>
                    <a:spcPts val="0"/>
                  </a:spcBef>
                  <a:spcAft>
                    <a:spcPts val="0"/>
                  </a:spcAft>
                  <a:buNone/>
                </a:p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评论管理界面：</a:t>
            </a:r>
            <a:endParaRPr lang="zh-CN" sz="2400">
              <a:latin typeface="楷体" panose="02010609060101010101" charset="-122"/>
              <a:ea typeface="楷体" panose="02010609060101010101" charset="-122"/>
            </a:endParaRPr>
          </a:p>
        </p:txBody>
      </p:sp>
      <p:pic>
        <p:nvPicPr>
          <p:cNvPr id="2097160" name="图片 2097159"/>
          <p:cNvPicPr>
            <a:picLocks noChangeAspect="1"/>
          </p:cNvPicPr>
          <p:nvPr/>
        </p:nvPicPr>
        <p:blipFill>
          <a:blip r:embed="rId2"/>
          <a:stretch>
            <a:fillRect/>
          </a:stretch>
        </p:blipFill>
        <p:spPr>
          <a:xfrm>
            <a:off x="4339892" y="1522002"/>
            <a:ext cx="7316804" cy="4839002"/>
          </a:xfrm>
          <a:prstGeom prst="rect">
            <a:avLst/>
          </a:prstGeom>
        </p:spPr>
      </p:pic>
      <p:sp>
        <p:nvSpPr>
          <p:cNvPr id="2097161" name="文本框 2097160"/>
          <p:cNvSpPr txBox="1"/>
          <p:nvPr/>
        </p:nvSpPr>
        <p:spPr>
          <a:xfrm>
            <a:off x="943337" y="2386988"/>
            <a:ext cx="2984500" cy="1917700"/>
          </a:xfrm>
          <a:prstGeom prst="rect">
            <a:avLst/>
          </a:prstGeom>
          <a:ln w="12700">
            <a:prstDash val="solid"/>
          </a:ln>
        </p:spPr>
        <p:txBody>
          <a:bodyPr>
            <a:spAutoFit/>
          </a:body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点击后台首页的评论管理或者上方的</a:t>
            </a:r>
            <a:r>
              <a:rPr lang="en-US" sz="2400">
                <a:latin typeface="楷体" panose="02010609060101010101" charset="-122"/>
                <a:ea typeface="楷体" panose="02010609060101010101" charset="-122"/>
              </a:rPr>
              <a:t>manageComments</a:t>
            </a:r>
            <a:r>
              <a:rPr lang="zh-CN" sz="2400">
                <a:latin typeface="楷体" panose="02010609060101010101" charset="-122"/>
                <a:ea typeface="楷体" panose="02010609060101010101" charset="-122"/>
              </a:rPr>
              <a:t>按钮，进入评论管理页面</a:t>
            </a:r>
            <a:endParaRPr lang="zh-CN" sz="2400">
              <a:latin typeface="楷体" panose="02010609060101010101" charset="-122"/>
              <a:ea typeface="楷体" panose="02010609060101010101"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评论管理代码实现：</a:t>
            </a:r>
            <a:endParaRPr lang="zh-CN" sz="2400">
              <a:latin typeface="楷体" panose="02010609060101010101" charset="-122"/>
              <a:ea typeface="楷体" panose="02010609060101010101" charset="-122"/>
            </a:endParaRPr>
          </a:p>
        </p:txBody>
      </p:sp>
      <p:sp>
        <p:nvSpPr>
          <p:cNvPr id="2097160" name="文本框 2097159"/>
          <p:cNvSpPr txBox="1"/>
          <p:nvPr/>
        </p:nvSpPr>
        <p:spPr>
          <a:xfrm>
            <a:off x="1525045" y="2030095"/>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控制器</a:t>
            </a:r>
            <a:endParaRPr lang="zh-CN" sz="2400">
              <a:latin typeface="楷体" panose="02010609060101010101" charset="-122"/>
              <a:ea typeface="楷体" panose="02010609060101010101" charset="-122"/>
            </a:endParaRPr>
          </a:p>
        </p:txBody>
      </p:sp>
      <p:pic>
        <p:nvPicPr>
          <p:cNvPr id="2097161" name="图片 2097160"/>
          <p:cNvPicPr>
            <a:picLocks noChangeAspect="1"/>
          </p:cNvPicPr>
          <p:nvPr/>
        </p:nvPicPr>
        <p:blipFill>
          <a:blip r:embed="rId2"/>
          <a:stretch>
            <a:fillRect/>
          </a:stretch>
        </p:blipFill>
        <p:spPr>
          <a:xfrm>
            <a:off x="4279038" y="1418381"/>
            <a:ext cx="7377658" cy="502051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评论管理代码实现：</a:t>
            </a:r>
            <a:endParaRPr lang="zh-CN" sz="2400">
              <a:latin typeface="楷体" panose="02010609060101010101" charset="-122"/>
              <a:ea typeface="楷体" panose="02010609060101010101" charset="-122"/>
            </a:endParaRPr>
          </a:p>
        </p:txBody>
      </p:sp>
      <p:sp>
        <p:nvSpPr>
          <p:cNvPr id="2097160" name="文本框 2097159"/>
          <p:cNvSpPr txBox="1"/>
          <p:nvPr/>
        </p:nvSpPr>
        <p:spPr>
          <a:xfrm>
            <a:off x="1293551" y="1292209"/>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视图</a:t>
            </a:r>
            <a:endParaRPr lang="zh-CN" sz="2400">
              <a:latin typeface="楷体" panose="02010609060101010101" charset="-122"/>
              <a:ea typeface="楷体" panose="02010609060101010101" charset="-122"/>
            </a:endParaRPr>
          </a:p>
        </p:txBody>
      </p:sp>
      <p:pic>
        <p:nvPicPr>
          <p:cNvPr id="2097161" name="图片 2097160"/>
          <p:cNvPicPr>
            <a:picLocks noChangeAspect="1"/>
          </p:cNvPicPr>
          <p:nvPr/>
        </p:nvPicPr>
        <p:blipFill>
          <a:blip r:embed="rId2"/>
          <a:stretch>
            <a:fillRect/>
          </a:stretch>
        </p:blipFill>
        <p:spPr>
          <a:xfrm>
            <a:off x="2845529" y="2276977"/>
            <a:ext cx="6309583" cy="1081279"/>
          </a:xfrm>
          <a:prstGeom prst="rect">
            <a:avLst/>
          </a:prstGeom>
        </p:spPr>
      </p:pic>
      <p:sp>
        <p:nvSpPr>
          <p:cNvPr id="2097162" name="文本框 2097161"/>
          <p:cNvSpPr txBox="1"/>
          <p:nvPr/>
        </p:nvSpPr>
        <p:spPr>
          <a:xfrm>
            <a:off x="4660426" y="4027021"/>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首先获得数据表</a:t>
            </a:r>
            <a:endParaRPr lang="zh-CN" sz="2400">
              <a:latin typeface="楷体" panose="02010609060101010101" charset="-122"/>
              <a:ea typeface="楷体" panose="02010609060101010101"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评论管理代码实现：</a:t>
            </a:r>
            <a:endParaRPr lang="zh-CN" sz="2400">
              <a:latin typeface="楷体" panose="02010609060101010101" charset="-122"/>
              <a:ea typeface="楷体" panose="02010609060101010101" charset="-122"/>
            </a:endParaRPr>
          </a:p>
        </p:txBody>
      </p:sp>
      <p:sp>
        <p:nvSpPr>
          <p:cNvPr id="2097160" name="文本框 2097159"/>
          <p:cNvSpPr txBox="1"/>
          <p:nvPr/>
        </p:nvSpPr>
        <p:spPr>
          <a:xfrm>
            <a:off x="1293551" y="1292209"/>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视图</a:t>
            </a:r>
            <a:endParaRPr lang="zh-CN" sz="2400">
              <a:latin typeface="楷体" panose="02010609060101010101" charset="-122"/>
              <a:ea typeface="楷体" panose="02010609060101010101" charset="-122"/>
            </a:endParaRPr>
          </a:p>
        </p:txBody>
      </p:sp>
      <p:pic>
        <p:nvPicPr>
          <p:cNvPr id="2097161" name="图片 2097160"/>
          <p:cNvPicPr>
            <a:picLocks noChangeAspect="1"/>
          </p:cNvPicPr>
          <p:nvPr/>
        </p:nvPicPr>
        <p:blipFill>
          <a:blip r:embed="rId2"/>
          <a:stretch>
            <a:fillRect/>
          </a:stretch>
        </p:blipFill>
        <p:spPr>
          <a:xfrm>
            <a:off x="2690270" y="1749409"/>
            <a:ext cx="8291830" cy="2935825"/>
          </a:xfrm>
          <a:prstGeom prst="rect">
            <a:avLst/>
          </a:prstGeom>
        </p:spPr>
      </p:pic>
      <p:sp>
        <p:nvSpPr>
          <p:cNvPr id="2097162" name="文本框 2097161"/>
          <p:cNvSpPr txBox="1"/>
          <p:nvPr/>
        </p:nvSpPr>
        <p:spPr>
          <a:xfrm>
            <a:off x="3393472" y="5065539"/>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双重循环遍历展示评论表</a:t>
            </a:r>
            <a:endParaRPr lang="zh-CN" sz="2400">
              <a:latin typeface="楷体" panose="02010609060101010101" charset="-122"/>
              <a:ea typeface="楷体" panose="02010609060101010101"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8" name="图片 8"/>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endParaRPr lang="zh-CN">
              <a:solidFill>
                <a:schemeClr val="lt1"/>
              </a:solidFill>
            </a:endParaRPr>
          </a:p>
        </p:txBody>
      </p:sp>
      <p:sp>
        <p:nvSpPr>
          <p:cNvPr id="2097159" name="文本框 2097158"/>
          <p:cNvSpPr txBox="1"/>
          <p:nvPr/>
        </p:nvSpPr>
        <p:spPr>
          <a:xfrm>
            <a:off x="870995" y="668438"/>
            <a:ext cx="363855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评论管理代码实现：</a:t>
            </a:r>
            <a:endParaRPr lang="zh-CN" sz="2400">
              <a:latin typeface="楷体" panose="02010609060101010101" charset="-122"/>
              <a:ea typeface="楷体" panose="02010609060101010101" charset="-122"/>
            </a:endParaRPr>
          </a:p>
        </p:txBody>
      </p:sp>
      <p:sp>
        <p:nvSpPr>
          <p:cNvPr id="2097160" name="文本框 2097159"/>
          <p:cNvSpPr txBox="1"/>
          <p:nvPr/>
        </p:nvSpPr>
        <p:spPr>
          <a:xfrm>
            <a:off x="1293551" y="1292209"/>
            <a:ext cx="2984500" cy="45720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marL="342900" lvl="0" indent="-342900">
              <a:buFont typeface="Arial" panose="020B0604020202020204" pitchFamily="34" charset="0"/>
              <a:buChar char="•"/>
            </a:pPr>
            <a:r>
              <a:rPr lang="zh-CN" sz="2400">
                <a:latin typeface="楷体" panose="02010609060101010101" charset="-122"/>
                <a:ea typeface="楷体" panose="02010609060101010101" charset="-122"/>
              </a:rPr>
              <a:t>视图</a:t>
            </a:r>
            <a:endParaRPr lang="zh-CN" sz="2400">
              <a:latin typeface="楷体" panose="02010609060101010101" charset="-122"/>
              <a:ea typeface="楷体" panose="02010609060101010101" charset="-122"/>
            </a:endParaRPr>
          </a:p>
        </p:txBody>
      </p:sp>
      <p:sp>
        <p:nvSpPr>
          <p:cNvPr id="2097161" name="文本框 2097160"/>
          <p:cNvSpPr txBox="1"/>
          <p:nvPr/>
        </p:nvSpPr>
        <p:spPr>
          <a:xfrm>
            <a:off x="3393472" y="5065539"/>
            <a:ext cx="4680272" cy="450850"/>
          </a:xfrm>
          <a:prstGeom prst="rect">
            <a:avLst/>
          </a:prstGeom>
          <a:ln w="12700">
            <a:prstDash val="solid"/>
          </a:ln>
        </p:spPr>
        <p:txBody>
          <a:bodyPr>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2400">
                <a:latin typeface="楷体" panose="02010609060101010101" charset="-122"/>
                <a:ea typeface="楷体" panose="02010609060101010101" charset="-122"/>
              </a:rPr>
              <a:t>设置删除评论的输入框和按钮</a:t>
            </a:r>
            <a:endParaRPr lang="zh-CN" sz="2400">
              <a:latin typeface="楷体" panose="02010609060101010101" charset="-122"/>
              <a:ea typeface="楷体" panose="02010609060101010101" charset="-122"/>
            </a:endParaRPr>
          </a:p>
        </p:txBody>
      </p:sp>
      <p:pic>
        <p:nvPicPr>
          <p:cNvPr id="2097162" name="图片 2097161"/>
          <p:cNvPicPr>
            <a:picLocks noChangeAspect="1"/>
          </p:cNvPicPr>
          <p:nvPr/>
        </p:nvPicPr>
        <p:blipFill>
          <a:blip r:embed="rId2"/>
          <a:stretch>
            <a:fillRect/>
          </a:stretch>
        </p:blipFill>
        <p:spPr>
          <a:xfrm>
            <a:off x="1017045" y="1977261"/>
            <a:ext cx="10071100" cy="25273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2" name="标题 1"/>
          <p:cNvSpPr>
            <a:spLocks noGrp="1"/>
          </p:cNvSpPr>
          <p:nvPr>
            <p:ph type="ctrTitle"/>
          </p:nvPr>
        </p:nvSpPr>
        <p:spPr/>
        <p:txBody>
          <a:bodyPr/>
          <a:lstStyle/>
          <a:p>
            <a:endParaRPr lang="zh-CN"/>
          </a:p>
        </p:txBody>
      </p:sp>
      <p:sp>
        <p:nvSpPr>
          <p:cNvPr id="1048943" name="副标题 2"/>
          <p:cNvSpPr>
            <a:spLocks noGrp="1"/>
          </p:cNvSpPr>
          <p:nvPr>
            <p:ph type="subTitle" idx="1"/>
          </p:nvPr>
        </p:nvSpPr>
        <p:spPr/>
        <p:txBody>
          <a:bodyPr/>
          <a:lstStyle/>
          <a:p>
            <a:endParaRPr lang="zh-CN"/>
          </a:p>
        </p:txBody>
      </p:sp>
      <p:pic>
        <p:nvPicPr>
          <p:cNvPr id="2097163" name="图片 4" descr="未标题-1_画板 1"/>
          <p:cNvPicPr>
            <a:picLocks noChangeAspect="1"/>
          </p:cNvPicPr>
          <p:nvPr/>
        </p:nvPicPr>
        <p:blipFill>
          <a:blip r:embed="rId1"/>
          <a:stretch>
            <a:fillRect/>
          </a:stretch>
        </p:blipFill>
        <p:spPr>
          <a:xfrm>
            <a:off x="0" y="0"/>
            <a:ext cx="12192000" cy="6858000"/>
          </a:xfrm>
          <a:prstGeom prst="rect">
            <a:avLst/>
          </a:prstGeom>
        </p:spPr>
      </p:pic>
      <p:sp>
        <p:nvSpPr>
          <p:cNvPr id="1048944" name="文本框 5"/>
          <p:cNvSpPr txBox="1"/>
          <p:nvPr/>
        </p:nvSpPr>
        <p:spPr>
          <a:xfrm>
            <a:off x="4044401" y="2316163"/>
            <a:ext cx="4381500" cy="914400"/>
          </a:xfrm>
          <a:prstGeom prst="rect">
            <a:avLst/>
          </a:prstGeom>
          <a:noFill/>
        </p:spPr>
        <p:txBody>
          <a:bodyPr wrap="none">
            <a:spAutoFit/>
          </a:bodyPr>
          <a:lstStyle/>
          <a:p>
            <a:pPr lvl="0" algn="dist"/>
            <a:r>
              <a:rPr lang="zh-CN" sz="5400" b="1" spc="110">
                <a:solidFill>
                  <a:srgbClr val="011A38"/>
                </a:solidFill>
                <a:latin typeface="微软雅黑" panose="020B0503020204020204" charset="-122"/>
                <a:ea typeface="微软雅黑" panose="020B0503020204020204" charset="-122"/>
              </a:rPr>
              <a:t>请批评指正！</a:t>
            </a:r>
            <a:endParaRPr lang="zh-CN" sz="5400" b="1" spc="110">
              <a:solidFill>
                <a:srgbClr val="011A38"/>
              </a:solidFill>
              <a:latin typeface="微软雅黑" panose="020B0503020204020204" charset="-122"/>
              <a:ea typeface="微软雅黑" panose="020B0503020204020204" charset="-122"/>
            </a:endParaRPr>
          </a:p>
        </p:txBody>
      </p:sp>
      <p:sp>
        <p:nvSpPr>
          <p:cNvPr id="1048945" name="文本框 6"/>
          <p:cNvSpPr txBox="1"/>
          <p:nvPr/>
        </p:nvSpPr>
        <p:spPr>
          <a:xfrm>
            <a:off x="1441039" y="3230563"/>
            <a:ext cx="9590446" cy="584775"/>
          </a:xfrm>
          <a:prstGeom prst="rect">
            <a:avLst/>
          </a:prstGeom>
          <a:noFill/>
        </p:spPr>
        <p:txBody>
          <a:bodyPr wrap="none">
            <a:spAutoFit/>
          </a:bodyPr>
          <a:lstStyle/>
          <a:p>
            <a:pPr lvl="0" algn="dist"/>
            <a:r>
              <a:rPr lang="zh-CN" sz="3200" spc="110" dirty="0">
                <a:solidFill>
                  <a:srgbClr val="011A38"/>
                </a:solidFill>
                <a:latin typeface="微软雅黑" panose="020B0503020204020204" charset="-122"/>
                <a:ea typeface="微软雅黑" panose="020B0503020204020204" charset="-122"/>
              </a:rPr>
              <a:t>互联网数据库开发大作业——</a:t>
            </a:r>
            <a:r>
              <a:rPr lang="zh-CN" altLang="en-US" sz="3200" spc="110" dirty="0">
                <a:solidFill>
                  <a:srgbClr val="011A38"/>
                </a:solidFill>
                <a:latin typeface="微软雅黑" panose="020B0503020204020204" charset="-122"/>
                <a:ea typeface="微软雅黑" panose="020B0503020204020204" charset="-122"/>
              </a:rPr>
              <a:t>日本非法排放核污水</a:t>
            </a:r>
            <a:endParaRPr lang="zh-CN" sz="3200" spc="110" dirty="0">
              <a:solidFill>
                <a:srgbClr val="011A38"/>
              </a:solidFill>
              <a:latin typeface="微软雅黑" panose="020B0503020204020204" charset="-122"/>
              <a:ea typeface="微软雅黑" panose="020B0503020204020204" charset="-122"/>
            </a:endParaRPr>
          </a:p>
        </p:txBody>
      </p:sp>
      <p:sp>
        <p:nvSpPr>
          <p:cNvPr id="2097164" name="文本框 8"/>
          <p:cNvSpPr txBox="1"/>
          <p:nvPr/>
        </p:nvSpPr>
        <p:spPr>
          <a:xfrm>
            <a:off x="5593257" y="4433570"/>
            <a:ext cx="1244251" cy="369332"/>
          </a:xfrm>
          <a:prstGeom prst="rect">
            <a:avLst/>
          </a:prstGeom>
          <a:noFill/>
        </p:spPr>
        <p:txBody>
          <a:bodyPr wrap="none">
            <a:spAutoFit/>
          </a:bodyPr>
          <a:lstStyle/>
          <a:p>
            <a:pPr lvl="0" algn="dist"/>
            <a:r>
              <a:rPr lang="zh-CN" b="1" spc="110" dirty="0">
                <a:solidFill>
                  <a:srgbClr val="011A38"/>
                </a:solidFill>
                <a:latin typeface="微软雅黑" panose="020B0503020204020204" charset="-122"/>
                <a:ea typeface="微软雅黑" panose="020B0503020204020204" charset="-122"/>
              </a:rPr>
              <a:t>组长</a:t>
            </a:r>
            <a:r>
              <a:rPr lang="en-US" b="1" spc="110" dirty="0">
                <a:solidFill>
                  <a:srgbClr val="011A38"/>
                </a:solidFill>
                <a:latin typeface="微软雅黑" panose="020B0503020204020204" charset="-122"/>
                <a:ea typeface="微软雅黑" panose="020B0503020204020204" charset="-122"/>
              </a:rPr>
              <a:t>:</a:t>
            </a:r>
            <a:r>
              <a:rPr lang="zh-CN" altLang="en-US" b="1" spc="110" dirty="0">
                <a:solidFill>
                  <a:srgbClr val="011A38"/>
                </a:solidFill>
                <a:latin typeface="微软雅黑" panose="020B0503020204020204" charset="-122"/>
                <a:ea typeface="微软雅黑" panose="020B0503020204020204" charset="-122"/>
              </a:rPr>
              <a:t>李新</a:t>
            </a:r>
            <a:endParaRPr lang="zh-CN" b="1" spc="110" dirty="0">
              <a:solidFill>
                <a:srgbClr val="011A38"/>
              </a:solidFill>
              <a:latin typeface="微软雅黑" panose="020B0503020204020204" charset="-122"/>
              <a:ea typeface="微软雅黑" panose="020B0503020204020204" charset="-122"/>
            </a:endParaRPr>
          </a:p>
        </p:txBody>
      </p:sp>
      <p:sp>
        <p:nvSpPr>
          <p:cNvPr id="2097165" name="文本框 9"/>
          <p:cNvSpPr txBox="1"/>
          <p:nvPr/>
        </p:nvSpPr>
        <p:spPr>
          <a:xfrm>
            <a:off x="4652939" y="4895850"/>
            <a:ext cx="3124894" cy="369332"/>
          </a:xfrm>
          <a:prstGeom prst="rect">
            <a:avLst/>
          </a:prstGeom>
          <a:noFill/>
        </p:spPr>
        <p:txBody>
          <a:bodyPr wrap="none">
            <a:spAutoFit/>
          </a:bodyPr>
          <a:lstStyle/>
          <a:p>
            <a:pPr lvl="0" algn="dist"/>
            <a:r>
              <a:rPr lang="zh-CN" b="1" spc="110" dirty="0">
                <a:solidFill>
                  <a:srgbClr val="011A38"/>
                </a:solidFill>
                <a:latin typeface="微软雅黑" panose="020B0503020204020204" charset="-122"/>
                <a:ea typeface="微软雅黑" panose="020B0503020204020204" charset="-122"/>
              </a:rPr>
              <a:t>组员</a:t>
            </a:r>
            <a:r>
              <a:rPr lang="en-US" b="1" spc="110" dirty="0">
                <a:solidFill>
                  <a:srgbClr val="011A38"/>
                </a:solidFill>
                <a:latin typeface="微软雅黑" panose="020B0503020204020204" charset="-122"/>
                <a:ea typeface="微软雅黑" panose="020B0503020204020204" charset="-122"/>
              </a:rPr>
              <a:t>:</a:t>
            </a:r>
            <a:r>
              <a:rPr lang="zh-CN" altLang="en-US" b="1" spc="110" dirty="0">
                <a:solidFill>
                  <a:srgbClr val="011A38"/>
                </a:solidFill>
                <a:latin typeface="微软雅黑" panose="020B0503020204020204" charset="-122"/>
                <a:ea typeface="微软雅黑" panose="020B0503020204020204" charset="-122"/>
              </a:rPr>
              <a:t>杨万睿 吴树晓</a:t>
            </a:r>
            <a:r>
              <a:rPr lang="en-US" b="1" spc="110" dirty="0">
                <a:solidFill>
                  <a:srgbClr val="011A38"/>
                </a:solidFill>
                <a:latin typeface="微软雅黑" panose="020B0503020204020204" charset="-122"/>
                <a:ea typeface="微软雅黑" panose="020B0503020204020204" charset="-122"/>
              </a:rPr>
              <a:t> </a:t>
            </a:r>
            <a:r>
              <a:rPr lang="zh-CN" altLang="en-US" b="1" spc="110" dirty="0">
                <a:solidFill>
                  <a:srgbClr val="011A38"/>
                </a:solidFill>
                <a:latin typeface="微软雅黑" panose="020B0503020204020204" charset="-122"/>
                <a:ea typeface="微软雅黑" panose="020B0503020204020204" charset="-122"/>
              </a:rPr>
              <a:t>王荣熙</a:t>
            </a:r>
            <a:endParaRPr lang="zh-CN" b="1" spc="110" dirty="0">
              <a:solidFill>
                <a:srgbClr val="011A38"/>
              </a:solidFill>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8" descr="23971 [转换]-01"/>
          <p:cNvPicPr>
            <a:picLocks noChangeAspect="1"/>
          </p:cNvPicPr>
          <p:nvPr/>
        </p:nvPicPr>
        <p:blipFill>
          <a:blip r:embed="rId1"/>
          <a:stretch>
            <a:fillRect/>
          </a:stretch>
        </p:blipFill>
        <p:spPr>
          <a:xfrm flipH="1">
            <a:off x="6653530" y="1435735"/>
            <a:ext cx="5003165" cy="5003165"/>
          </a:xfrm>
          <a:prstGeom prst="rect">
            <a:avLst/>
          </a:prstGeom>
        </p:spPr>
      </p:pic>
      <p:sp>
        <p:nvSpPr>
          <p:cNvPr id="1048707" name="矩形 9"/>
          <p:cNvSpPr/>
          <p:nvPr/>
        </p:nvSpPr>
        <p:spPr>
          <a:xfrm>
            <a:off x="5963285" y="1035685"/>
            <a:ext cx="3569970" cy="2903220"/>
          </a:xfrm>
          <a:prstGeom prst="rect">
            <a:avLst/>
          </a:prstGeom>
          <a:solidFill>
            <a:schemeClr val="bg1"/>
          </a:solidFill>
          <a:ln>
            <a:noFill/>
          </a:ln>
        </p:spPr>
        <p:txBody>
          <a:bodyPr anchor="ctr"/>
          <a:lstStyle/>
          <a:p>
            <a:pPr algn="ctr"/>
            <a:endParaRPr lang="zh-CN">
              <a:solidFill>
                <a:schemeClr val="lt1"/>
              </a:solidFill>
            </a:endParaRPr>
          </a:p>
        </p:txBody>
      </p:sp>
      <p:grpSp>
        <p:nvGrpSpPr>
          <p:cNvPr id="76" name="组合 2"/>
          <p:cNvGrpSpPr/>
          <p:nvPr/>
        </p:nvGrpSpPr>
        <p:grpSpPr>
          <a:xfrm>
            <a:off x="3179113" y="2629552"/>
            <a:ext cx="6688372" cy="1399955"/>
            <a:chOff x="1967" y="4682"/>
            <a:chExt cx="4883" cy="1022"/>
          </a:xfrm>
        </p:grpSpPr>
        <p:sp>
          <p:nvSpPr>
            <p:cNvPr id="1048708" name="文本框 10"/>
            <p:cNvSpPr txBox="1"/>
            <p:nvPr/>
          </p:nvSpPr>
          <p:spPr>
            <a:xfrm>
              <a:off x="2888" y="4703"/>
              <a:ext cx="3962" cy="991"/>
            </a:xfrm>
            <a:prstGeom prst="rect">
              <a:avLst/>
            </a:prstGeom>
            <a:noFill/>
          </p:spPr>
          <p:txBody>
            <a:bodyPr wrap="square">
              <a:spAutoFit/>
            </a:bodyPr>
            <a:lstStyle/>
            <a:p>
              <a:pPr lvl="0">
                <a:lnSpc>
                  <a:spcPct val="130000"/>
                </a:lnSpc>
              </a:pPr>
              <a:r>
                <a:rPr lang="zh-CN" sz="4000" b="1">
                  <a:solidFill>
                    <a:srgbClr val="000000"/>
                  </a:solidFill>
                  <a:latin typeface="微软雅黑" panose="020B0503020204020204" charset="-122"/>
                  <a:ea typeface="微软雅黑" panose="020B0503020204020204" charset="-122"/>
                </a:rPr>
                <a:t>小组分工</a:t>
              </a:r>
              <a:endParaRPr lang="zh-CN" sz="4000" b="1">
                <a:solidFill>
                  <a:srgbClr val="000000"/>
                </a:solidFill>
                <a:latin typeface="微软雅黑" panose="020B0503020204020204" charset="-122"/>
                <a:ea typeface="微软雅黑" panose="020B0503020204020204" charset="-122"/>
              </a:endParaRPr>
            </a:p>
            <a:p>
              <a:pPr lvl="0">
                <a:lnSpc>
                  <a:spcPct val="130000"/>
                </a:lnSpc>
              </a:pPr>
              <a:endParaRPr lang="en-US" sz="2400" b="1">
                <a:solidFill>
                  <a:srgbClr val="000000"/>
                </a:solidFill>
                <a:latin typeface="微软雅黑" panose="020B0503020204020204" charset="-122"/>
                <a:ea typeface="微软雅黑" panose="020B0503020204020204" charset="-122"/>
              </a:endParaRPr>
            </a:p>
          </p:txBody>
        </p:sp>
        <p:sp>
          <p:nvSpPr>
            <p:cNvPr id="1048709" name="Кружок"/>
            <p:cNvSpPr/>
            <p:nvPr/>
          </p:nvSpPr>
          <p:spPr>
            <a:xfrm>
              <a:off x="1967" y="4682"/>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panose="020F0502020204030204"/>
                  <a:ea typeface="微软雅黑" panose="020B0503020204020204" charset="-122"/>
                </a:defRPr>
              </a:pPr>
              <a:endParaRPr sz="1800"/>
            </a:p>
          </p:txBody>
        </p:sp>
        <p:sp>
          <p:nvSpPr>
            <p:cNvPr id="1048710" name="文本框 1"/>
            <p:cNvSpPr txBox="1"/>
            <p:nvPr/>
          </p:nvSpPr>
          <p:spPr>
            <a:xfrm>
              <a:off x="2032" y="4813"/>
              <a:ext cx="697" cy="561"/>
            </a:xfrm>
            <a:prstGeom prst="rect">
              <a:avLst/>
            </a:prstGeom>
            <a:noFill/>
          </p:spPr>
          <p:txBody>
            <a:bodyPr wrap="square">
              <a:spAutoFit/>
            </a:bodyPr>
            <a:lstStyle/>
            <a:p>
              <a:r>
                <a:rPr lang="en-US" sz="4400">
                  <a:solidFill>
                    <a:schemeClr val="bg1"/>
                  </a:solidFill>
                  <a:latin typeface="Gotham"/>
                </a:rPr>
                <a:t>02</a:t>
              </a:r>
              <a:endParaRPr lang="en-US" sz="4400">
                <a:solidFill>
                  <a:schemeClr val="bg1"/>
                </a:solidFill>
                <a:latin typeface="Gotham"/>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43"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endParaRPr sz="1800"/>
          </a:p>
        </p:txBody>
      </p:sp>
      <p:sp>
        <p:nvSpPr>
          <p:cNvPr id="1048644" name="文本框 3"/>
          <p:cNvSpPr txBox="1"/>
          <p:nvPr/>
        </p:nvSpPr>
        <p:spPr>
          <a:xfrm>
            <a:off x="968375" y="835025"/>
            <a:ext cx="2749550" cy="34290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1600" b="1"/>
              <a:t>小组分工</a:t>
            </a:r>
            <a:endParaRPr lang="zh-CN" sz="1600" b="1"/>
          </a:p>
        </p:txBody>
      </p:sp>
      <p:grpSp>
        <p:nvGrpSpPr>
          <p:cNvPr id="54" name="Google Shape;8613;p68"/>
          <p:cNvGrpSpPr/>
          <p:nvPr/>
        </p:nvGrpSpPr>
        <p:grpSpPr>
          <a:xfrm>
            <a:off x="3486785" y="2635250"/>
            <a:ext cx="4640580" cy="2168525"/>
            <a:chOff x="238125" y="1188750"/>
            <a:chExt cx="7140450" cy="3335550"/>
          </a:xfrm>
        </p:grpSpPr>
        <p:sp>
          <p:nvSpPr>
            <p:cNvPr id="1048645" name="Google Shape;8614;p68"/>
            <p:cNvSpPr/>
            <p:nvPr/>
          </p:nvSpPr>
          <p:spPr>
            <a:xfrm>
              <a:off x="238125" y="1188750"/>
              <a:ext cx="3507025" cy="1584000"/>
            </a:xfrm>
            <a:custGeom>
              <a:avLst/>
              <a:gdLst/>
              <a:ahLst/>
              <a:cxnLst/>
              <a:rect l="l" t="t" r="r" b="b"/>
              <a:pathLst>
                <a:path w="3507025" h="1584000">
                  <a:moveTo>
                    <a:pt x="100525" y="0"/>
                  </a:moveTo>
                  <a:cubicBezTo>
                    <a:pt x="45025" y="150"/>
                    <a:pt x="150" y="45025"/>
                    <a:pt x="0" y="100525"/>
                  </a:cubicBezTo>
                  <a:lnTo>
                    <a:pt x="0" y="1483450"/>
                  </a:lnTo>
                  <a:cubicBezTo>
                    <a:pt x="150" y="1538800"/>
                    <a:pt x="45025" y="1583850"/>
                    <a:pt x="100525" y="1583975"/>
                  </a:cubicBezTo>
                  <a:lnTo>
                    <a:pt x="2456800" y="1583975"/>
                  </a:lnTo>
                  <a:cubicBezTo>
                    <a:pt x="2499075" y="1037800"/>
                    <a:pt x="2952450" y="605100"/>
                    <a:pt x="3507000" y="595325"/>
                  </a:cubicBezTo>
                  <a:lnTo>
                    <a:pt x="3507000" y="100525"/>
                  </a:lnTo>
                  <a:cubicBezTo>
                    <a:pt x="3506875" y="45025"/>
                    <a:pt x="3461850" y="150"/>
                    <a:pt x="3406475" y="0"/>
                  </a:cubicBezTo>
                  <a:close/>
                </a:path>
              </a:pathLst>
            </a:custGeom>
            <a:solidFill>
              <a:srgbClr val="011A38"/>
            </a:solidFill>
            <a:ln>
              <a:noFill/>
            </a:ln>
          </p:spPr>
          <p:txBody>
            <a:bodyPr wrap="square" lIns="91425" tIns="91425" rIns="91425" bIns="91425" anchor="ctr" anchorCtr="0"/>
            <a:lstStyle/>
            <a:p>
              <a:pPr marL="0" lvl="0" indent="0" algn="l">
                <a:spcBef>
                  <a:spcPts val="0"/>
                </a:spcBef>
                <a:spcAft>
                  <a:spcPts val="0"/>
                </a:spcAft>
                <a:buNone/>
              </a:pPr>
            </a:p>
          </p:txBody>
        </p:sp>
        <p:sp>
          <p:nvSpPr>
            <p:cNvPr id="1048646" name="Google Shape;8615;p68"/>
            <p:cNvSpPr/>
            <p:nvPr/>
          </p:nvSpPr>
          <p:spPr>
            <a:xfrm>
              <a:off x="238125" y="2940300"/>
              <a:ext cx="3507025" cy="1584000"/>
            </a:xfrm>
            <a:custGeom>
              <a:avLst/>
              <a:gdLst/>
              <a:ahLst/>
              <a:cxnLst/>
              <a:rect l="l" t="t" r="r" b="b"/>
              <a:pathLst>
                <a:path w="3507025" h="1584000">
                  <a:moveTo>
                    <a:pt x="100525" y="25"/>
                  </a:moveTo>
                  <a:cubicBezTo>
                    <a:pt x="45025" y="150"/>
                    <a:pt x="150" y="45200"/>
                    <a:pt x="0" y="100550"/>
                  </a:cubicBezTo>
                  <a:lnTo>
                    <a:pt x="0" y="1483475"/>
                  </a:lnTo>
                  <a:cubicBezTo>
                    <a:pt x="150" y="1538975"/>
                    <a:pt x="45025" y="1583850"/>
                    <a:pt x="100525" y="1584000"/>
                  </a:cubicBezTo>
                  <a:lnTo>
                    <a:pt x="3406475" y="1584000"/>
                  </a:lnTo>
                  <a:cubicBezTo>
                    <a:pt x="3461850" y="1583850"/>
                    <a:pt x="3506875" y="1538975"/>
                    <a:pt x="3507000" y="1483475"/>
                  </a:cubicBezTo>
                  <a:lnTo>
                    <a:pt x="3507000" y="988675"/>
                  </a:lnTo>
                  <a:cubicBezTo>
                    <a:pt x="2952450" y="978875"/>
                    <a:pt x="2499075" y="546200"/>
                    <a:pt x="2456800" y="25"/>
                  </a:cubicBezTo>
                  <a:close/>
                </a:path>
              </a:pathLst>
            </a:custGeom>
            <a:solidFill>
              <a:srgbClr val="FF9740"/>
            </a:solidFill>
            <a:ln>
              <a:noFill/>
            </a:ln>
          </p:spPr>
          <p:txBody>
            <a:bodyPr wrap="square" lIns="91425" tIns="91425" rIns="91425" bIns="91425" anchor="ctr" anchorCtr="0"/>
            <a:lstStyle/>
            <a:p>
              <a:pPr marL="0" lvl="0" indent="0" algn="l">
                <a:spcBef>
                  <a:spcPts val="0"/>
                </a:spcBef>
                <a:spcAft>
                  <a:spcPts val="0"/>
                </a:spcAft>
                <a:buNone/>
              </a:pPr>
            </a:p>
          </p:txBody>
        </p:sp>
        <p:sp>
          <p:nvSpPr>
            <p:cNvPr id="1048647" name="Google Shape;8616;p68"/>
            <p:cNvSpPr/>
            <p:nvPr/>
          </p:nvSpPr>
          <p:spPr>
            <a:xfrm>
              <a:off x="3871550" y="1188750"/>
              <a:ext cx="3507025" cy="1584000"/>
            </a:xfrm>
            <a:custGeom>
              <a:avLst/>
              <a:gdLst/>
              <a:ahLst/>
              <a:cxnLst/>
              <a:rect l="l" t="t" r="r" b="b"/>
              <a:pathLst>
                <a:path w="3507025" h="1584000">
                  <a:moveTo>
                    <a:pt x="100550" y="0"/>
                  </a:moveTo>
                  <a:cubicBezTo>
                    <a:pt x="45175" y="150"/>
                    <a:pt x="150" y="45025"/>
                    <a:pt x="0" y="100525"/>
                  </a:cubicBezTo>
                  <a:lnTo>
                    <a:pt x="0" y="600425"/>
                  </a:lnTo>
                  <a:cubicBezTo>
                    <a:pt x="513825" y="651650"/>
                    <a:pt x="922150" y="1066875"/>
                    <a:pt x="962350" y="1583975"/>
                  </a:cubicBezTo>
                  <a:lnTo>
                    <a:pt x="3406500" y="1583975"/>
                  </a:lnTo>
                  <a:cubicBezTo>
                    <a:pt x="3462000" y="1583850"/>
                    <a:pt x="3506875" y="1538800"/>
                    <a:pt x="3507025" y="1483450"/>
                  </a:cubicBezTo>
                  <a:lnTo>
                    <a:pt x="3507025" y="100525"/>
                  </a:lnTo>
                  <a:cubicBezTo>
                    <a:pt x="3506875" y="45025"/>
                    <a:pt x="3462000" y="150"/>
                    <a:pt x="3406500" y="0"/>
                  </a:cubicBezTo>
                  <a:close/>
                </a:path>
              </a:pathLst>
            </a:custGeom>
            <a:solidFill>
              <a:srgbClr val="FF9740"/>
            </a:solidFill>
            <a:ln>
              <a:noFill/>
            </a:ln>
          </p:spPr>
          <p:txBody>
            <a:bodyPr wrap="square" lIns="91425" tIns="91425" rIns="91425" bIns="91425" anchor="ctr" anchorCtr="0"/>
            <a:lstStyle/>
            <a:p>
              <a:pPr marL="0" lvl="0" indent="0" algn="l">
                <a:spcBef>
                  <a:spcPts val="0"/>
                </a:spcBef>
                <a:spcAft>
                  <a:spcPts val="0"/>
                </a:spcAft>
                <a:buNone/>
              </a:pPr>
            </a:p>
          </p:txBody>
        </p:sp>
        <p:sp>
          <p:nvSpPr>
            <p:cNvPr id="1048648" name="Google Shape;8617;p68"/>
            <p:cNvSpPr/>
            <p:nvPr/>
          </p:nvSpPr>
          <p:spPr>
            <a:xfrm>
              <a:off x="3871550" y="2940300"/>
              <a:ext cx="3507025" cy="1584000"/>
            </a:xfrm>
            <a:custGeom>
              <a:avLst/>
              <a:gdLst/>
              <a:ahLst/>
              <a:cxnLst/>
              <a:rect l="l" t="t" r="r" b="b"/>
              <a:pathLst>
                <a:path w="3507025" h="1584000">
                  <a:moveTo>
                    <a:pt x="962350" y="25"/>
                  </a:moveTo>
                  <a:cubicBezTo>
                    <a:pt x="922150" y="517000"/>
                    <a:pt x="513825" y="932350"/>
                    <a:pt x="0" y="983575"/>
                  </a:cubicBezTo>
                  <a:lnTo>
                    <a:pt x="0" y="1483475"/>
                  </a:lnTo>
                  <a:cubicBezTo>
                    <a:pt x="150" y="1538975"/>
                    <a:pt x="45175" y="1583850"/>
                    <a:pt x="100550" y="1584000"/>
                  </a:cubicBezTo>
                  <a:lnTo>
                    <a:pt x="3406500" y="1584000"/>
                  </a:lnTo>
                  <a:cubicBezTo>
                    <a:pt x="3462000" y="1583850"/>
                    <a:pt x="3506875" y="1538975"/>
                    <a:pt x="3507025" y="1483475"/>
                  </a:cubicBezTo>
                  <a:lnTo>
                    <a:pt x="3507025" y="100550"/>
                  </a:lnTo>
                  <a:cubicBezTo>
                    <a:pt x="3506875" y="45200"/>
                    <a:pt x="3462000" y="150"/>
                    <a:pt x="3406500" y="25"/>
                  </a:cubicBezTo>
                  <a:close/>
                </a:path>
              </a:pathLst>
            </a:custGeom>
            <a:solidFill>
              <a:srgbClr val="001A37"/>
            </a:solidFill>
            <a:ln>
              <a:noFill/>
            </a:ln>
          </p:spPr>
          <p:txBody>
            <a:bodyPr wrap="square" lIns="91425" tIns="91425" rIns="91425" bIns="91425" anchor="ctr" anchorCtr="0"/>
            <a:lstStyle/>
            <a:p>
              <a:pPr marL="0" lvl="0" indent="0" algn="l">
                <a:spcBef>
                  <a:spcPts val="0"/>
                </a:spcBef>
                <a:spcAft>
                  <a:spcPts val="0"/>
                </a:spcAft>
                <a:buNone/>
              </a:pPr>
            </a:p>
          </p:txBody>
        </p:sp>
        <p:sp>
          <p:nvSpPr>
            <p:cNvPr id="1048649" name="Google Shape;8618;p68"/>
            <p:cNvSpPr/>
            <p:nvPr/>
          </p:nvSpPr>
          <p:spPr>
            <a:xfrm>
              <a:off x="2842425" y="1934600"/>
              <a:ext cx="1843850" cy="1843850"/>
            </a:xfrm>
            <a:custGeom>
              <a:avLst/>
              <a:gdLst/>
              <a:ahLst/>
              <a:cxnLst/>
              <a:rect l="l" t="t" r="r" b="b"/>
              <a:pathLst>
                <a:path w="1843850" h="1843850">
                  <a:moveTo>
                    <a:pt x="922000" y="0"/>
                  </a:moveTo>
                  <a:cubicBezTo>
                    <a:pt x="915525" y="0"/>
                    <a:pt x="909050" y="150"/>
                    <a:pt x="902700" y="275"/>
                  </a:cubicBezTo>
                  <a:cubicBezTo>
                    <a:pt x="431325" y="9925"/>
                    <a:pt x="45850" y="375275"/>
                    <a:pt x="3850" y="838125"/>
                  </a:cubicBezTo>
                  <a:cubicBezTo>
                    <a:pt x="1375" y="865675"/>
                    <a:pt x="0" y="893625"/>
                    <a:pt x="0" y="921850"/>
                  </a:cubicBezTo>
                  <a:cubicBezTo>
                    <a:pt x="0" y="950225"/>
                    <a:pt x="1375" y="978050"/>
                    <a:pt x="3850" y="1005725"/>
                  </a:cubicBezTo>
                  <a:cubicBezTo>
                    <a:pt x="45850" y="1468725"/>
                    <a:pt x="431325" y="1833925"/>
                    <a:pt x="902700" y="1843575"/>
                  </a:cubicBezTo>
                  <a:cubicBezTo>
                    <a:pt x="909050" y="1843700"/>
                    <a:pt x="915525" y="1843850"/>
                    <a:pt x="922000" y="1843850"/>
                  </a:cubicBezTo>
                  <a:cubicBezTo>
                    <a:pt x="957800" y="1843850"/>
                    <a:pt x="993600" y="1841650"/>
                    <a:pt x="1029125" y="1837500"/>
                  </a:cubicBezTo>
                  <a:cubicBezTo>
                    <a:pt x="1459775" y="1787375"/>
                    <a:pt x="1800750" y="1439525"/>
                    <a:pt x="1840000" y="1005725"/>
                  </a:cubicBezTo>
                  <a:cubicBezTo>
                    <a:pt x="1842475" y="978175"/>
                    <a:pt x="1843850" y="950225"/>
                    <a:pt x="1843850" y="921850"/>
                  </a:cubicBezTo>
                  <a:cubicBezTo>
                    <a:pt x="1843850" y="893625"/>
                    <a:pt x="1842475" y="865800"/>
                    <a:pt x="1840000" y="838125"/>
                  </a:cubicBezTo>
                  <a:cubicBezTo>
                    <a:pt x="1800600" y="404325"/>
                    <a:pt x="1459775" y="56475"/>
                    <a:pt x="1029125" y="6350"/>
                  </a:cubicBezTo>
                  <a:cubicBezTo>
                    <a:pt x="993600" y="2200"/>
                    <a:pt x="957800" y="0"/>
                    <a:pt x="922000" y="0"/>
                  </a:cubicBezTo>
                  <a:close/>
                </a:path>
              </a:pathLst>
            </a:custGeom>
            <a:solidFill>
              <a:srgbClr val="E3E9ED"/>
            </a:solidFill>
            <a:ln>
              <a:noFill/>
            </a:ln>
          </p:spPr>
          <p:txBody>
            <a:bodyPr wrap="square" lIns="91425" tIns="91425" rIns="91425" bIns="91425" anchor="ctr" anchorCtr="0"/>
            <a:lstStyle/>
            <a:p>
              <a:pPr marL="0" lvl="0" indent="0" algn="l">
                <a:spcBef>
                  <a:spcPts val="0"/>
                </a:spcBef>
                <a:spcAft>
                  <a:spcPts val="0"/>
                </a:spcAft>
                <a:buNone/>
              </a:pPr>
            </a:p>
          </p:txBody>
        </p:sp>
      </p:grpSp>
      <p:sp>
        <p:nvSpPr>
          <p:cNvPr id="1048650" name="Shape 140"/>
          <p:cNvSpPr/>
          <p:nvPr/>
        </p:nvSpPr>
        <p:spPr>
          <a:xfrm flipH="1">
            <a:off x="5448300" y="3429635"/>
            <a:ext cx="659765" cy="580390"/>
          </a:xfrm>
          <a:custGeom>
            <a:avLst/>
            <a:gdLst/>
            <a:ahLst/>
            <a:cxnLst/>
            <a:rect l="0" t="0" r="r" b="b"/>
            <a:pathLst>
              <a:path w="659765" h="580390">
                <a:moveTo>
                  <a:pt x="642843" y="369112"/>
                </a:moveTo>
                <a:lnTo>
                  <a:pt x="432604" y="0"/>
                </a:lnTo>
                <a:lnTo>
                  <a:pt x="222335" y="0"/>
                </a:lnTo>
                <a:lnTo>
                  <a:pt x="432604" y="369112"/>
                </a:lnTo>
                <a:lnTo>
                  <a:pt x="642843" y="369112"/>
                </a:lnTo>
                <a:close/>
                <a:moveTo>
                  <a:pt x="257369" y="398266"/>
                </a:moveTo>
                <a:lnTo>
                  <a:pt x="152265" y="580390"/>
                </a:lnTo>
                <a:lnTo>
                  <a:pt x="554630" y="580390"/>
                </a:lnTo>
                <a:lnTo>
                  <a:pt x="659765" y="398266"/>
                </a:lnTo>
                <a:lnTo>
                  <a:pt x="257369" y="398266"/>
                </a:lnTo>
                <a:close/>
                <a:moveTo>
                  <a:pt x="198174" y="46136"/>
                </a:moveTo>
                <a:lnTo>
                  <a:pt x="0" y="398266"/>
                </a:lnTo>
                <a:lnTo>
                  <a:pt x="99087" y="580390"/>
                </a:lnTo>
                <a:lnTo>
                  <a:pt x="303309" y="228260"/>
                </a:lnTo>
                <a:lnTo>
                  <a:pt x="198174" y="46136"/>
                </a:lnTo>
                <a:close/>
              </a:path>
            </a:pathLst>
          </a:custGeom>
          <a:solidFill>
            <a:srgbClr val="FF9740"/>
          </a:solidFill>
          <a:ln>
            <a:noFill/>
          </a:ln>
          <a:effectLst/>
        </p:spPr>
        <p:txBody>
          <a:bodyPr wrap="square" lIns="45719" tIns="45719" rIns="45719" bIns="45719"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l" defTabSz="914400">
              <a:defRPr sz="1800">
                <a:solidFill>
                  <a:srgbClr val="000000"/>
                </a:solidFill>
                <a:latin typeface="Roboto Regular"/>
                <a:ea typeface="Roboto Regular"/>
              </a:defRPr>
            </a:pPr>
          </a:p>
        </p:txBody>
      </p:sp>
      <p:grpSp>
        <p:nvGrpSpPr>
          <p:cNvPr id="55" name="组合 22"/>
          <p:cNvGrpSpPr/>
          <p:nvPr/>
        </p:nvGrpSpPr>
        <p:grpSpPr>
          <a:xfrm>
            <a:off x="920750" y="2035811"/>
            <a:ext cx="2451735" cy="1230121"/>
            <a:chOff x="1450" y="3206"/>
            <a:chExt cx="3861" cy="1937"/>
          </a:xfrm>
        </p:grpSpPr>
        <p:sp>
          <p:nvSpPr>
            <p:cNvPr id="1048651" name="文本框 2"/>
            <p:cNvSpPr txBox="1"/>
            <p:nvPr/>
          </p:nvSpPr>
          <p:spPr>
            <a:xfrm>
              <a:off x="1496" y="3206"/>
              <a:ext cx="3815" cy="628"/>
            </a:xfrm>
            <a:prstGeom prst="rect">
              <a:avLst/>
            </a:prstGeom>
            <a:noFill/>
          </p:spPr>
          <p:txBody>
            <a:bodyPr wrap="square">
              <a:spAutoFit/>
            </a:bodyPr>
            <a:lstStyle/>
            <a:p>
              <a:pPr lvl="0"/>
              <a:r>
                <a:rPr lang="zh-CN" altLang="en-US" sz="2000" b="1" dirty="0">
                  <a:latin typeface="微软雅黑" panose="020B0503020204020204" charset="-122"/>
                  <a:ea typeface="微软雅黑" panose="020B0503020204020204" charset="-122"/>
                </a:rPr>
                <a:t>李新</a:t>
              </a:r>
              <a:endParaRPr lang="zh-CN" sz="2000" b="1" dirty="0">
                <a:latin typeface="微软雅黑" panose="020B0503020204020204" charset="-122"/>
                <a:ea typeface="微软雅黑" panose="020B0503020204020204" charset="-122"/>
              </a:endParaRPr>
            </a:p>
          </p:txBody>
        </p:sp>
        <p:sp>
          <p:nvSpPr>
            <p:cNvPr id="1048652" name="文本框 21"/>
            <p:cNvSpPr txBox="1"/>
            <p:nvPr/>
          </p:nvSpPr>
          <p:spPr>
            <a:xfrm>
              <a:off x="1450" y="3900"/>
              <a:ext cx="3815" cy="1243"/>
            </a:xfrm>
            <a:prstGeom prst="rect">
              <a:avLst/>
            </a:prstGeom>
            <a:noFill/>
          </p:spPr>
          <p:txBody>
            <a:bodyPr wrap="square">
              <a:spAutoFit/>
            </a:bodyPr>
            <a:lstStyle/>
            <a:p>
              <a:pPr lvl="0">
                <a:lnSpc>
                  <a:spcPct val="130000"/>
                </a:lnSpc>
              </a:pPr>
              <a:r>
                <a:rPr lang="zh-CN" sz="1200" b="1" dirty="0">
                  <a:latin typeface="微软雅黑" panose="020B0503020204020204" charset="-122"/>
                  <a:ea typeface="微软雅黑" panose="020B0503020204020204" charset="-122"/>
                </a:rPr>
                <a:t>前端主页设计、</a:t>
              </a:r>
              <a:r>
                <a:rPr lang="zh-CN" altLang="en-US" sz="1200" b="1" dirty="0">
                  <a:latin typeface="微软雅黑" panose="020B0503020204020204" charset="-122"/>
                  <a:ea typeface="微软雅黑" panose="020B0503020204020204" charset="-122"/>
                </a:rPr>
                <a:t>放射性元素</a:t>
              </a:r>
              <a:r>
                <a:rPr lang="zh-CN" sz="1200" b="1" dirty="0">
                  <a:latin typeface="微软雅黑" panose="020B0503020204020204" charset="-122"/>
                  <a:ea typeface="微软雅黑" panose="020B0503020204020204" charset="-122"/>
                </a:rPr>
                <a:t>、团队信息、后台主页、后台用户信息和新闻评论管理</a:t>
              </a:r>
              <a:endParaRPr lang="zh-CN" sz="1200" b="1" dirty="0">
                <a:latin typeface="微软雅黑" panose="020B0503020204020204" charset="-122"/>
                <a:ea typeface="微软雅黑" panose="020B0503020204020204" charset="-122"/>
              </a:endParaRPr>
            </a:p>
          </p:txBody>
        </p:sp>
      </p:grpSp>
      <p:grpSp>
        <p:nvGrpSpPr>
          <p:cNvPr id="56" name="组合 23"/>
          <p:cNvGrpSpPr/>
          <p:nvPr/>
        </p:nvGrpSpPr>
        <p:grpSpPr>
          <a:xfrm>
            <a:off x="8428355" y="2045335"/>
            <a:ext cx="2451735" cy="1242822"/>
            <a:chOff x="1450" y="3206"/>
            <a:chExt cx="3861" cy="1957"/>
          </a:xfrm>
        </p:grpSpPr>
        <p:sp>
          <p:nvSpPr>
            <p:cNvPr id="1048653" name="文本框 24"/>
            <p:cNvSpPr txBox="1"/>
            <p:nvPr/>
          </p:nvSpPr>
          <p:spPr>
            <a:xfrm>
              <a:off x="1496" y="3206"/>
              <a:ext cx="3815" cy="628"/>
            </a:xfrm>
            <a:prstGeom prst="rect">
              <a:avLst/>
            </a:prstGeom>
            <a:noFill/>
          </p:spPr>
          <p:txBody>
            <a:bodyPr wrap="square">
              <a:spAutoFit/>
            </a:bodyPr>
            <a:lstStyle/>
            <a:p>
              <a:pPr lvl="0"/>
              <a:r>
                <a:rPr lang="zh-CN" altLang="en-US" sz="2000" b="1" dirty="0">
                  <a:latin typeface="微软雅黑" panose="020B0503020204020204" charset="-122"/>
                  <a:ea typeface="微软雅黑" panose="020B0503020204020204" charset="-122"/>
                </a:rPr>
                <a:t>杨万睿</a:t>
              </a:r>
              <a:endParaRPr lang="zh-CN" sz="2000" b="1" dirty="0">
                <a:latin typeface="微软雅黑" panose="020B0503020204020204" charset="-122"/>
                <a:ea typeface="微软雅黑" panose="020B0503020204020204" charset="-122"/>
              </a:endParaRPr>
            </a:p>
          </p:txBody>
        </p:sp>
        <p:sp>
          <p:nvSpPr>
            <p:cNvPr id="1048654" name="文本框 25"/>
            <p:cNvSpPr txBox="1"/>
            <p:nvPr/>
          </p:nvSpPr>
          <p:spPr>
            <a:xfrm>
              <a:off x="1450" y="3900"/>
              <a:ext cx="3820" cy="1263"/>
            </a:xfrm>
            <a:prstGeom prst="rect">
              <a:avLst/>
            </a:prstGeom>
            <a:noFill/>
          </p:spPr>
          <p:txBody>
            <a:bodyPr wrap="square">
              <a:spAutoFit/>
            </a:bodyPr>
            <a:lstStyle/>
            <a:p>
              <a:pPr lvl="0">
                <a:lnSpc>
                  <a:spcPct val="130000"/>
                </a:lnSpc>
              </a:pPr>
              <a:r>
                <a:rPr lang="zh-CN" sz="1200" b="1">
                  <a:latin typeface="微软雅黑" panose="020B0503020204020204" charset="-122"/>
                  <a:ea typeface="微软雅黑" panose="020B0503020204020204" charset="-122"/>
                </a:rPr>
                <a:t>前台新闻评论功能、用户的注册、登陆以及修改信息；后台用户信息和新闻评论管理</a:t>
              </a:r>
              <a:endParaRPr lang="zh-CN" sz="1200" b="1">
                <a:latin typeface="微软雅黑" panose="020B0503020204020204" charset="-122"/>
                <a:ea typeface="微软雅黑" panose="020B0503020204020204" charset="-122"/>
              </a:endParaRPr>
            </a:p>
          </p:txBody>
        </p:sp>
      </p:grpSp>
      <p:grpSp>
        <p:nvGrpSpPr>
          <p:cNvPr id="57" name="组合 26"/>
          <p:cNvGrpSpPr/>
          <p:nvPr/>
        </p:nvGrpSpPr>
        <p:grpSpPr>
          <a:xfrm>
            <a:off x="920750" y="4101465"/>
            <a:ext cx="2451735" cy="1242822"/>
            <a:chOff x="1450" y="3206"/>
            <a:chExt cx="3861" cy="1957"/>
          </a:xfrm>
        </p:grpSpPr>
        <p:sp>
          <p:nvSpPr>
            <p:cNvPr id="1048655" name="文本框 27"/>
            <p:cNvSpPr txBox="1"/>
            <p:nvPr/>
          </p:nvSpPr>
          <p:spPr>
            <a:xfrm>
              <a:off x="1496" y="3206"/>
              <a:ext cx="3815" cy="628"/>
            </a:xfrm>
            <a:prstGeom prst="rect">
              <a:avLst/>
            </a:prstGeom>
            <a:noFill/>
          </p:spPr>
          <p:txBody>
            <a:bodyPr wrap="square">
              <a:spAutoFit/>
            </a:bodyPr>
            <a:lstStyle/>
            <a:p>
              <a:pPr lvl="0"/>
              <a:r>
                <a:rPr lang="zh-CN" altLang="en-US" sz="2000" b="1" dirty="0">
                  <a:latin typeface="微软雅黑" panose="020B0503020204020204" charset="-122"/>
                  <a:ea typeface="微软雅黑" panose="020B0503020204020204" charset="-122"/>
                </a:rPr>
                <a:t>吴树晓</a:t>
              </a:r>
              <a:endParaRPr lang="zh-CN" sz="2000" b="1" dirty="0">
                <a:latin typeface="微软雅黑" panose="020B0503020204020204" charset="-122"/>
                <a:ea typeface="微软雅黑" panose="020B0503020204020204" charset="-122"/>
              </a:endParaRPr>
            </a:p>
          </p:txBody>
        </p:sp>
        <p:sp>
          <p:nvSpPr>
            <p:cNvPr id="1048656" name="文本框 28"/>
            <p:cNvSpPr txBox="1"/>
            <p:nvPr/>
          </p:nvSpPr>
          <p:spPr>
            <a:xfrm>
              <a:off x="1450" y="3900"/>
              <a:ext cx="3820" cy="1263"/>
            </a:xfrm>
            <a:prstGeom prst="rect">
              <a:avLst/>
            </a:prstGeom>
            <a:noFill/>
          </p:spPr>
          <p:txBody>
            <a:bodyPr wrap="square">
              <a:spAutoFit/>
            </a:bodyPr>
            <a:lstStyle/>
            <a:p>
              <a:pPr lvl="0">
                <a:lnSpc>
                  <a:spcPct val="130000"/>
                </a:lnSpc>
              </a:pPr>
              <a:r>
                <a:rPr lang="zh-CN" sz="1200" b="1">
                  <a:latin typeface="微软雅黑" panose="020B0503020204020204" charset="-122"/>
                  <a:ea typeface="微软雅黑" panose="020B0503020204020204" charset="-122"/>
                </a:rPr>
                <a:t>新闻列表、新闻主体界面部分的编写，</a:t>
              </a:r>
              <a:r>
                <a:rPr lang="en-US" sz="1200" b="1">
                  <a:latin typeface="微软雅黑" panose="020B0503020204020204" charset="-122"/>
                  <a:ea typeface="微软雅黑" panose="020B0503020204020204" charset="-122"/>
                </a:rPr>
                <a:t>sql</a:t>
              </a:r>
              <a:r>
                <a:rPr lang="zh-CN" sz="1200" b="1">
                  <a:latin typeface="微软雅黑" panose="020B0503020204020204" charset="-122"/>
                  <a:ea typeface="微软雅黑" panose="020B0503020204020204" charset="-122"/>
                </a:rPr>
                <a:t>数据库的统合，数据库数据表关系模型图的绘制</a:t>
              </a:r>
              <a:endParaRPr lang="zh-CN" sz="1200" b="1">
                <a:latin typeface="微软雅黑" panose="020B0503020204020204" charset="-122"/>
                <a:ea typeface="微软雅黑" panose="020B0503020204020204" charset="-122"/>
              </a:endParaRPr>
            </a:p>
          </p:txBody>
        </p:sp>
      </p:grpSp>
      <p:grpSp>
        <p:nvGrpSpPr>
          <p:cNvPr id="58" name="组合 29"/>
          <p:cNvGrpSpPr/>
          <p:nvPr/>
        </p:nvGrpSpPr>
        <p:grpSpPr>
          <a:xfrm>
            <a:off x="8428355" y="4110990"/>
            <a:ext cx="2451735" cy="1469773"/>
            <a:chOff x="1450" y="3206"/>
            <a:chExt cx="3861" cy="2315"/>
          </a:xfrm>
        </p:grpSpPr>
        <p:sp>
          <p:nvSpPr>
            <p:cNvPr id="1048657" name="文本框 30"/>
            <p:cNvSpPr txBox="1"/>
            <p:nvPr/>
          </p:nvSpPr>
          <p:spPr>
            <a:xfrm>
              <a:off x="1496" y="3206"/>
              <a:ext cx="3815" cy="628"/>
            </a:xfrm>
            <a:prstGeom prst="rect">
              <a:avLst/>
            </a:prstGeom>
            <a:noFill/>
          </p:spPr>
          <p:txBody>
            <a:bodyPr wrap="square">
              <a:spAutoFit/>
            </a:bodyPr>
            <a:lstStyle/>
            <a:p>
              <a:pPr lvl="0"/>
              <a:r>
                <a:rPr lang="zh-CN" altLang="en-US" sz="2000" b="1" dirty="0">
                  <a:latin typeface="微软雅黑" panose="020B0503020204020204" charset="-122"/>
                  <a:ea typeface="微软雅黑" panose="020B0503020204020204" charset="-122"/>
                </a:rPr>
                <a:t>王荣熙</a:t>
              </a:r>
              <a:endParaRPr lang="zh-CN" sz="2000" b="1" dirty="0">
                <a:latin typeface="微软雅黑" panose="020B0503020204020204" charset="-122"/>
                <a:ea typeface="微软雅黑" panose="020B0503020204020204" charset="-122"/>
              </a:endParaRPr>
            </a:p>
          </p:txBody>
        </p:sp>
        <p:sp>
          <p:nvSpPr>
            <p:cNvPr id="1048658" name="文本框 31"/>
            <p:cNvSpPr txBox="1"/>
            <p:nvPr/>
          </p:nvSpPr>
          <p:spPr>
            <a:xfrm>
              <a:off x="1450" y="3900"/>
              <a:ext cx="3820" cy="1621"/>
            </a:xfrm>
            <a:prstGeom prst="rect">
              <a:avLst/>
            </a:prstGeom>
            <a:noFill/>
          </p:spPr>
          <p:txBody>
            <a:bodyPr wrap="square">
              <a:spAutoFit/>
            </a:bodyPr>
            <a:lstStyle/>
            <a:p>
              <a:pPr lvl="0">
                <a:lnSpc>
                  <a:spcPct val="130000"/>
                </a:lnSpc>
              </a:pPr>
              <a:r>
                <a:rPr lang="zh-CN" sz="1200" b="1" dirty="0">
                  <a:latin typeface="微软雅黑" panose="020B0503020204020204" charset="-122"/>
                  <a:ea typeface="微软雅黑" panose="020B0503020204020204" charset="-122"/>
                </a:rPr>
                <a:t>相关数据库的</a:t>
              </a:r>
              <a:r>
                <a:rPr lang="en-US" sz="1200" b="1" dirty="0">
                  <a:latin typeface="微软雅黑" panose="020B0503020204020204" charset="-122"/>
                  <a:ea typeface="微软雅黑" panose="020B0503020204020204" charset="-122"/>
                </a:rPr>
                <a:t>MVC</a:t>
              </a:r>
              <a:r>
                <a:rPr lang="zh-CN" sz="1200" b="1" dirty="0">
                  <a:latin typeface="微软雅黑" panose="020B0503020204020204" charset="-122"/>
                  <a:ea typeface="微软雅黑" panose="020B0503020204020204" charset="-122"/>
                </a:rPr>
                <a:t>撰写（共四个），主页中</a:t>
              </a:r>
              <a:r>
                <a:rPr lang="zh-CN" altLang="en-US" sz="1200" b="1" dirty="0">
                  <a:latin typeface="微软雅黑" panose="020B0503020204020204" charset="-122"/>
                  <a:ea typeface="微软雅黑" panose="020B0503020204020204" charset="-122"/>
                </a:rPr>
                <a:t>排海时间线</a:t>
              </a:r>
              <a:r>
                <a:rPr lang="zh-CN" sz="1200" b="1" dirty="0">
                  <a:latin typeface="微软雅黑" panose="020B0503020204020204" charset="-122"/>
                  <a:ea typeface="微软雅黑" panose="020B0503020204020204" charset="-122"/>
                </a:rPr>
                <a:t>、相关文章专栏撰写，各个文档勘定、核验。</a:t>
              </a:r>
              <a:endParaRPr lang="zh-CN" sz="1200" b="1" dirty="0">
                <a:latin typeface="微软雅黑" panose="020B0503020204020204" charset="-122"/>
                <a:ea typeface="微软雅黑" panose="020B0503020204020204" charset="-122"/>
              </a:endParaRPr>
            </a:p>
          </p:txBody>
        </p:sp>
      </p:grpSp>
      <p:grpSp>
        <p:nvGrpSpPr>
          <p:cNvPr id="59" name="组合 37"/>
          <p:cNvGrpSpPr/>
          <p:nvPr/>
        </p:nvGrpSpPr>
        <p:grpSpPr>
          <a:xfrm>
            <a:off x="3650615" y="2980055"/>
            <a:ext cx="1746250" cy="1537335"/>
            <a:chOff x="5749" y="4693"/>
            <a:chExt cx="2750" cy="2421"/>
          </a:xfrm>
        </p:grpSpPr>
        <p:grpSp>
          <p:nvGrpSpPr>
            <p:cNvPr id="60" name="组合 33"/>
            <p:cNvGrpSpPr/>
            <p:nvPr/>
          </p:nvGrpSpPr>
          <p:grpSpPr>
            <a:xfrm>
              <a:off x="5749" y="4693"/>
              <a:ext cx="2750" cy="580"/>
              <a:chOff x="5749" y="4693"/>
              <a:chExt cx="2750" cy="580"/>
            </a:xfrm>
          </p:grpSpPr>
          <p:sp>
            <p:nvSpPr>
              <p:cNvPr id="1048659" name="Shape 87"/>
              <p:cNvSpPr/>
              <p:nvPr/>
            </p:nvSpPr>
            <p:spPr>
              <a:xfrm>
                <a:off x="5749" y="4708"/>
                <a:ext cx="462" cy="535"/>
              </a:xfrm>
              <a:custGeom>
                <a:avLst/>
                <a:gdLst/>
                <a:ahLst/>
                <a:cxnLst/>
                <a:rect l="0" t="0" r="r" b="b"/>
                <a:pathLst>
                  <a:path w="462" h="535">
                    <a:moveTo>
                      <a:pt x="310" y="0"/>
                    </a:moveTo>
                    <a:lnTo>
                      <a:pt x="152" y="0"/>
                    </a:lnTo>
                    <a:lnTo>
                      <a:pt x="152" y="49"/>
                    </a:lnTo>
                    <a:lnTo>
                      <a:pt x="310" y="49"/>
                    </a:lnTo>
                    <a:lnTo>
                      <a:pt x="310" y="0"/>
                    </a:lnTo>
                    <a:close/>
                    <a:moveTo>
                      <a:pt x="207" y="334"/>
                    </a:moveTo>
                    <a:lnTo>
                      <a:pt x="255" y="334"/>
                    </a:lnTo>
                    <a:lnTo>
                      <a:pt x="255" y="176"/>
                    </a:lnTo>
                    <a:lnTo>
                      <a:pt x="207" y="176"/>
                    </a:lnTo>
                    <a:lnTo>
                      <a:pt x="207" y="334"/>
                    </a:lnTo>
                    <a:close/>
                    <a:moveTo>
                      <a:pt x="408" y="162"/>
                    </a:moveTo>
                    <a:lnTo>
                      <a:pt x="448" y="128"/>
                    </a:lnTo>
                    <a:cubicBezTo>
                      <a:pt x="437" y="113"/>
                      <a:pt x="423" y="103"/>
                      <a:pt x="408" y="89"/>
                    </a:cubicBezTo>
                    <a:lnTo>
                      <a:pt x="373" y="128"/>
                    </a:lnTo>
                    <a:cubicBezTo>
                      <a:pt x="334" y="93"/>
                      <a:pt x="285" y="73"/>
                      <a:pt x="230" y="73"/>
                    </a:cubicBezTo>
                    <a:cubicBezTo>
                      <a:pt x="103" y="73"/>
                      <a:pt x="0" y="174"/>
                      <a:pt x="0" y="304"/>
                    </a:cubicBezTo>
                    <a:cubicBezTo>
                      <a:pt x="0" y="434"/>
                      <a:pt x="103" y="535"/>
                      <a:pt x="230" y="535"/>
                    </a:cubicBezTo>
                    <a:cubicBezTo>
                      <a:pt x="359" y="535"/>
                      <a:pt x="462" y="437"/>
                      <a:pt x="462" y="304"/>
                    </a:cubicBezTo>
                    <a:cubicBezTo>
                      <a:pt x="462" y="250"/>
                      <a:pt x="442" y="201"/>
                      <a:pt x="408" y="162"/>
                    </a:cubicBezTo>
                    <a:close/>
                    <a:moveTo>
                      <a:pt x="230" y="486"/>
                    </a:moveTo>
                    <a:cubicBezTo>
                      <a:pt x="127" y="486"/>
                      <a:pt x="49" y="405"/>
                      <a:pt x="49" y="304"/>
                    </a:cubicBezTo>
                    <a:cubicBezTo>
                      <a:pt x="49" y="204"/>
                      <a:pt x="130" y="128"/>
                      <a:pt x="230" y="128"/>
                    </a:cubicBezTo>
                    <a:cubicBezTo>
                      <a:pt x="332" y="128"/>
                      <a:pt x="408" y="204"/>
                      <a:pt x="408" y="304"/>
                    </a:cubicBezTo>
                    <a:cubicBezTo>
                      <a:pt x="408" y="405"/>
                      <a:pt x="330" y="486"/>
                      <a:pt x="230" y="486"/>
                    </a:cubicBez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660" name="文本框 32"/>
              <p:cNvSpPr txBox="1"/>
              <p:nvPr/>
            </p:nvSpPr>
            <p:spPr>
              <a:xfrm>
                <a:off x="6179" y="4693"/>
                <a:ext cx="2320" cy="580"/>
              </a:xfrm>
              <a:prstGeom prst="rect">
                <a:avLst/>
              </a:prstGeom>
              <a:noFill/>
            </p:spPr>
            <p:txBody>
              <a:bodyPr wrap="square">
                <a:spAutoFit/>
              </a:bodyPr>
              <a:lstStyle/>
              <a:p>
                <a:pPr lvl="0"/>
                <a:r>
                  <a:rPr lang="en-US" b="1">
                    <a:solidFill>
                      <a:srgbClr val="FFFFFF"/>
                    </a:solidFill>
                    <a:latin typeface="Gotham"/>
                    <a:ea typeface="微软雅黑" panose="020B0503020204020204" charset="-122"/>
                  </a:rPr>
                  <a:t>No.1</a:t>
                </a:r>
                <a:endParaRPr lang="en-US" b="1">
                  <a:solidFill>
                    <a:srgbClr val="FFFFFF"/>
                  </a:solidFill>
                  <a:latin typeface="Gotham"/>
                  <a:ea typeface="微软雅黑" panose="020B0503020204020204" charset="-122"/>
                </a:endParaRPr>
              </a:p>
            </p:txBody>
          </p:sp>
        </p:grpSp>
        <p:grpSp>
          <p:nvGrpSpPr>
            <p:cNvPr id="61" name="组合 34"/>
            <p:cNvGrpSpPr/>
            <p:nvPr/>
          </p:nvGrpSpPr>
          <p:grpSpPr>
            <a:xfrm>
              <a:off x="5749" y="6534"/>
              <a:ext cx="2750" cy="580"/>
              <a:chOff x="5749" y="4693"/>
              <a:chExt cx="2750" cy="580"/>
            </a:xfrm>
          </p:grpSpPr>
          <p:sp>
            <p:nvSpPr>
              <p:cNvPr id="1048661" name="Shape 87"/>
              <p:cNvSpPr/>
              <p:nvPr/>
            </p:nvSpPr>
            <p:spPr>
              <a:xfrm>
                <a:off x="5749" y="4708"/>
                <a:ext cx="462" cy="535"/>
              </a:xfrm>
              <a:custGeom>
                <a:avLst/>
                <a:gdLst/>
                <a:ahLst/>
                <a:cxnLst/>
                <a:rect l="0" t="0" r="r" b="b"/>
                <a:pathLst>
                  <a:path w="462" h="535">
                    <a:moveTo>
                      <a:pt x="310" y="0"/>
                    </a:moveTo>
                    <a:lnTo>
                      <a:pt x="152" y="0"/>
                    </a:lnTo>
                    <a:lnTo>
                      <a:pt x="152" y="49"/>
                    </a:lnTo>
                    <a:lnTo>
                      <a:pt x="310" y="49"/>
                    </a:lnTo>
                    <a:lnTo>
                      <a:pt x="310" y="0"/>
                    </a:lnTo>
                    <a:close/>
                    <a:moveTo>
                      <a:pt x="207" y="334"/>
                    </a:moveTo>
                    <a:lnTo>
                      <a:pt x="255" y="334"/>
                    </a:lnTo>
                    <a:lnTo>
                      <a:pt x="255" y="176"/>
                    </a:lnTo>
                    <a:lnTo>
                      <a:pt x="207" y="176"/>
                    </a:lnTo>
                    <a:lnTo>
                      <a:pt x="207" y="334"/>
                    </a:lnTo>
                    <a:close/>
                    <a:moveTo>
                      <a:pt x="408" y="162"/>
                    </a:moveTo>
                    <a:lnTo>
                      <a:pt x="448" y="128"/>
                    </a:lnTo>
                    <a:cubicBezTo>
                      <a:pt x="437" y="113"/>
                      <a:pt x="423" y="103"/>
                      <a:pt x="408" y="89"/>
                    </a:cubicBezTo>
                    <a:lnTo>
                      <a:pt x="373" y="128"/>
                    </a:lnTo>
                    <a:cubicBezTo>
                      <a:pt x="334" y="93"/>
                      <a:pt x="285" y="73"/>
                      <a:pt x="230" y="73"/>
                    </a:cubicBezTo>
                    <a:cubicBezTo>
                      <a:pt x="103" y="73"/>
                      <a:pt x="0" y="174"/>
                      <a:pt x="0" y="304"/>
                    </a:cubicBezTo>
                    <a:cubicBezTo>
                      <a:pt x="0" y="434"/>
                      <a:pt x="103" y="535"/>
                      <a:pt x="230" y="535"/>
                    </a:cubicBezTo>
                    <a:cubicBezTo>
                      <a:pt x="359" y="535"/>
                      <a:pt x="462" y="437"/>
                      <a:pt x="462" y="304"/>
                    </a:cubicBezTo>
                    <a:cubicBezTo>
                      <a:pt x="462" y="250"/>
                      <a:pt x="442" y="201"/>
                      <a:pt x="408" y="162"/>
                    </a:cubicBezTo>
                    <a:close/>
                    <a:moveTo>
                      <a:pt x="230" y="486"/>
                    </a:moveTo>
                    <a:cubicBezTo>
                      <a:pt x="127" y="486"/>
                      <a:pt x="49" y="405"/>
                      <a:pt x="49" y="304"/>
                    </a:cubicBezTo>
                    <a:cubicBezTo>
                      <a:pt x="49" y="204"/>
                      <a:pt x="130" y="128"/>
                      <a:pt x="230" y="128"/>
                    </a:cubicBezTo>
                    <a:cubicBezTo>
                      <a:pt x="332" y="128"/>
                      <a:pt x="408" y="204"/>
                      <a:pt x="408" y="304"/>
                    </a:cubicBezTo>
                    <a:cubicBezTo>
                      <a:pt x="408" y="405"/>
                      <a:pt x="330" y="486"/>
                      <a:pt x="230" y="486"/>
                    </a:cubicBez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662" name="文本框 36"/>
              <p:cNvSpPr txBox="1"/>
              <p:nvPr/>
            </p:nvSpPr>
            <p:spPr>
              <a:xfrm>
                <a:off x="6179" y="4693"/>
                <a:ext cx="2320" cy="580"/>
              </a:xfrm>
              <a:prstGeom prst="rect">
                <a:avLst/>
              </a:prstGeom>
              <a:noFill/>
            </p:spPr>
            <p:txBody>
              <a:bodyPr wrap="square">
                <a:spAutoFit/>
              </a:bodyPr>
              <a:lstStyle/>
              <a:p>
                <a:pPr lvl="0"/>
                <a:r>
                  <a:rPr lang="en-US" b="1">
                    <a:solidFill>
                      <a:srgbClr val="FFFFFF"/>
                    </a:solidFill>
                    <a:latin typeface="Gotham"/>
                    <a:ea typeface="微软雅黑" panose="020B0503020204020204" charset="-122"/>
                  </a:rPr>
                  <a:t>No.3</a:t>
                </a:r>
                <a:endParaRPr lang="en-US" b="1">
                  <a:solidFill>
                    <a:srgbClr val="FFFFFF"/>
                  </a:solidFill>
                  <a:latin typeface="Gotham"/>
                  <a:ea typeface="微软雅黑" panose="020B0503020204020204" charset="-122"/>
                </a:endParaRPr>
              </a:p>
            </p:txBody>
          </p:sp>
        </p:grpSp>
      </p:grpSp>
      <p:grpSp>
        <p:nvGrpSpPr>
          <p:cNvPr id="62" name="组合 38"/>
          <p:cNvGrpSpPr/>
          <p:nvPr/>
        </p:nvGrpSpPr>
        <p:grpSpPr>
          <a:xfrm>
            <a:off x="6410960" y="2980055"/>
            <a:ext cx="1746250" cy="1537335"/>
            <a:chOff x="5749" y="4693"/>
            <a:chExt cx="2750" cy="2421"/>
          </a:xfrm>
        </p:grpSpPr>
        <p:grpSp>
          <p:nvGrpSpPr>
            <p:cNvPr id="63" name="组合 39"/>
            <p:cNvGrpSpPr/>
            <p:nvPr/>
          </p:nvGrpSpPr>
          <p:grpSpPr>
            <a:xfrm>
              <a:off x="5749" y="4693"/>
              <a:ext cx="2750" cy="580"/>
              <a:chOff x="5749" y="4693"/>
              <a:chExt cx="2750" cy="580"/>
            </a:xfrm>
          </p:grpSpPr>
          <p:sp>
            <p:nvSpPr>
              <p:cNvPr id="1048663" name="Shape 87"/>
              <p:cNvSpPr/>
              <p:nvPr/>
            </p:nvSpPr>
            <p:spPr>
              <a:xfrm>
                <a:off x="5749" y="4708"/>
                <a:ext cx="462" cy="535"/>
              </a:xfrm>
              <a:custGeom>
                <a:avLst/>
                <a:gdLst/>
                <a:ahLst/>
                <a:cxnLst/>
                <a:rect l="0" t="0" r="r" b="b"/>
                <a:pathLst>
                  <a:path w="462" h="535">
                    <a:moveTo>
                      <a:pt x="310" y="0"/>
                    </a:moveTo>
                    <a:lnTo>
                      <a:pt x="152" y="0"/>
                    </a:lnTo>
                    <a:lnTo>
                      <a:pt x="152" y="49"/>
                    </a:lnTo>
                    <a:lnTo>
                      <a:pt x="310" y="49"/>
                    </a:lnTo>
                    <a:lnTo>
                      <a:pt x="310" y="0"/>
                    </a:lnTo>
                    <a:close/>
                    <a:moveTo>
                      <a:pt x="207" y="334"/>
                    </a:moveTo>
                    <a:lnTo>
                      <a:pt x="255" y="334"/>
                    </a:lnTo>
                    <a:lnTo>
                      <a:pt x="255" y="176"/>
                    </a:lnTo>
                    <a:lnTo>
                      <a:pt x="207" y="176"/>
                    </a:lnTo>
                    <a:lnTo>
                      <a:pt x="207" y="334"/>
                    </a:lnTo>
                    <a:close/>
                    <a:moveTo>
                      <a:pt x="408" y="162"/>
                    </a:moveTo>
                    <a:lnTo>
                      <a:pt x="448" y="128"/>
                    </a:lnTo>
                    <a:cubicBezTo>
                      <a:pt x="437" y="113"/>
                      <a:pt x="423" y="103"/>
                      <a:pt x="408" y="89"/>
                    </a:cubicBezTo>
                    <a:lnTo>
                      <a:pt x="373" y="128"/>
                    </a:lnTo>
                    <a:cubicBezTo>
                      <a:pt x="334" y="93"/>
                      <a:pt x="285" y="73"/>
                      <a:pt x="230" y="73"/>
                    </a:cubicBezTo>
                    <a:cubicBezTo>
                      <a:pt x="103" y="73"/>
                      <a:pt x="0" y="174"/>
                      <a:pt x="0" y="304"/>
                    </a:cubicBezTo>
                    <a:cubicBezTo>
                      <a:pt x="0" y="434"/>
                      <a:pt x="103" y="535"/>
                      <a:pt x="230" y="535"/>
                    </a:cubicBezTo>
                    <a:cubicBezTo>
                      <a:pt x="359" y="535"/>
                      <a:pt x="462" y="437"/>
                      <a:pt x="462" y="304"/>
                    </a:cubicBezTo>
                    <a:cubicBezTo>
                      <a:pt x="462" y="250"/>
                      <a:pt x="442" y="201"/>
                      <a:pt x="408" y="162"/>
                    </a:cubicBezTo>
                    <a:close/>
                    <a:moveTo>
                      <a:pt x="230" y="486"/>
                    </a:moveTo>
                    <a:cubicBezTo>
                      <a:pt x="127" y="486"/>
                      <a:pt x="49" y="405"/>
                      <a:pt x="49" y="304"/>
                    </a:cubicBezTo>
                    <a:cubicBezTo>
                      <a:pt x="49" y="204"/>
                      <a:pt x="130" y="128"/>
                      <a:pt x="230" y="128"/>
                    </a:cubicBezTo>
                    <a:cubicBezTo>
                      <a:pt x="332" y="128"/>
                      <a:pt x="408" y="204"/>
                      <a:pt x="408" y="304"/>
                    </a:cubicBezTo>
                    <a:cubicBezTo>
                      <a:pt x="408" y="405"/>
                      <a:pt x="330" y="486"/>
                      <a:pt x="230" y="486"/>
                    </a:cubicBez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664" name="文本框 41"/>
              <p:cNvSpPr txBox="1"/>
              <p:nvPr/>
            </p:nvSpPr>
            <p:spPr>
              <a:xfrm>
                <a:off x="6179" y="4693"/>
                <a:ext cx="2320" cy="580"/>
              </a:xfrm>
              <a:prstGeom prst="rect">
                <a:avLst/>
              </a:prstGeom>
              <a:noFill/>
            </p:spPr>
            <p:txBody>
              <a:bodyPr wrap="square">
                <a:spAutoFit/>
              </a:bodyPr>
              <a:lstStyle/>
              <a:p>
                <a:pPr lvl="0"/>
                <a:r>
                  <a:rPr lang="en-US" b="1">
                    <a:solidFill>
                      <a:srgbClr val="FFFFFF"/>
                    </a:solidFill>
                    <a:latin typeface="Gotham"/>
                    <a:ea typeface="微软雅黑" panose="020B0503020204020204" charset="-122"/>
                  </a:rPr>
                  <a:t>No.2</a:t>
                </a:r>
                <a:endParaRPr lang="en-US" b="1">
                  <a:solidFill>
                    <a:srgbClr val="FFFFFF"/>
                  </a:solidFill>
                  <a:latin typeface="Gotham"/>
                  <a:ea typeface="微软雅黑" panose="020B0503020204020204" charset="-122"/>
                </a:endParaRPr>
              </a:p>
            </p:txBody>
          </p:sp>
        </p:grpSp>
        <p:grpSp>
          <p:nvGrpSpPr>
            <p:cNvPr id="64" name="组合 42"/>
            <p:cNvGrpSpPr/>
            <p:nvPr/>
          </p:nvGrpSpPr>
          <p:grpSpPr>
            <a:xfrm>
              <a:off x="5749" y="6534"/>
              <a:ext cx="2750" cy="580"/>
              <a:chOff x="5749" y="4693"/>
              <a:chExt cx="2750" cy="580"/>
            </a:xfrm>
          </p:grpSpPr>
          <p:sp>
            <p:nvSpPr>
              <p:cNvPr id="1048665" name="Shape 87"/>
              <p:cNvSpPr/>
              <p:nvPr/>
            </p:nvSpPr>
            <p:spPr>
              <a:xfrm>
                <a:off x="5749" y="4708"/>
                <a:ext cx="462" cy="535"/>
              </a:xfrm>
              <a:custGeom>
                <a:avLst/>
                <a:gdLst/>
                <a:ahLst/>
                <a:cxnLst/>
                <a:rect l="0" t="0" r="r" b="b"/>
                <a:pathLst>
                  <a:path w="462" h="535">
                    <a:moveTo>
                      <a:pt x="310" y="0"/>
                    </a:moveTo>
                    <a:lnTo>
                      <a:pt x="152" y="0"/>
                    </a:lnTo>
                    <a:lnTo>
                      <a:pt x="152" y="49"/>
                    </a:lnTo>
                    <a:lnTo>
                      <a:pt x="310" y="49"/>
                    </a:lnTo>
                    <a:lnTo>
                      <a:pt x="310" y="0"/>
                    </a:lnTo>
                    <a:close/>
                    <a:moveTo>
                      <a:pt x="207" y="334"/>
                    </a:moveTo>
                    <a:lnTo>
                      <a:pt x="255" y="334"/>
                    </a:lnTo>
                    <a:lnTo>
                      <a:pt x="255" y="176"/>
                    </a:lnTo>
                    <a:lnTo>
                      <a:pt x="207" y="176"/>
                    </a:lnTo>
                    <a:lnTo>
                      <a:pt x="207" y="334"/>
                    </a:lnTo>
                    <a:close/>
                    <a:moveTo>
                      <a:pt x="408" y="162"/>
                    </a:moveTo>
                    <a:lnTo>
                      <a:pt x="448" y="128"/>
                    </a:lnTo>
                    <a:cubicBezTo>
                      <a:pt x="437" y="113"/>
                      <a:pt x="423" y="103"/>
                      <a:pt x="408" y="89"/>
                    </a:cubicBezTo>
                    <a:lnTo>
                      <a:pt x="373" y="128"/>
                    </a:lnTo>
                    <a:cubicBezTo>
                      <a:pt x="334" y="93"/>
                      <a:pt x="285" y="73"/>
                      <a:pt x="230" y="73"/>
                    </a:cubicBezTo>
                    <a:cubicBezTo>
                      <a:pt x="103" y="73"/>
                      <a:pt x="0" y="174"/>
                      <a:pt x="0" y="304"/>
                    </a:cubicBezTo>
                    <a:cubicBezTo>
                      <a:pt x="0" y="434"/>
                      <a:pt x="103" y="535"/>
                      <a:pt x="230" y="535"/>
                    </a:cubicBezTo>
                    <a:cubicBezTo>
                      <a:pt x="359" y="535"/>
                      <a:pt x="462" y="437"/>
                      <a:pt x="462" y="304"/>
                    </a:cubicBezTo>
                    <a:cubicBezTo>
                      <a:pt x="462" y="250"/>
                      <a:pt x="442" y="201"/>
                      <a:pt x="408" y="162"/>
                    </a:cubicBezTo>
                    <a:close/>
                    <a:moveTo>
                      <a:pt x="230" y="486"/>
                    </a:moveTo>
                    <a:cubicBezTo>
                      <a:pt x="127" y="486"/>
                      <a:pt x="49" y="405"/>
                      <a:pt x="49" y="304"/>
                    </a:cubicBezTo>
                    <a:cubicBezTo>
                      <a:pt x="49" y="204"/>
                      <a:pt x="130" y="128"/>
                      <a:pt x="230" y="128"/>
                    </a:cubicBezTo>
                    <a:cubicBezTo>
                      <a:pt x="332" y="128"/>
                      <a:pt x="408" y="204"/>
                      <a:pt x="408" y="304"/>
                    </a:cubicBezTo>
                    <a:cubicBezTo>
                      <a:pt x="408" y="405"/>
                      <a:pt x="330" y="486"/>
                      <a:pt x="230" y="486"/>
                    </a:cubicBezTo>
                    <a:close/>
                  </a:path>
                </a:pathLst>
              </a:custGeom>
              <a:solidFill>
                <a:schemeClr val="bg1"/>
              </a:solidFill>
              <a:ln>
                <a:noFill/>
              </a:ln>
              <a:effectLst/>
            </p:spPr>
            <p:txBody>
              <a:bodyPr wrap="square" lIns="45719" tIns="45719" rIns="45719" bIns="45719" numCol="1" anchor="ctr"/>
              <a:lstStyle/>
              <a:p>
                <a:pPr algn="l" defTabSz="914400">
                  <a:defRPr sz="1800">
                    <a:solidFill>
                      <a:srgbClr val="000000"/>
                    </a:solidFill>
                    <a:latin typeface="Roboto Regular"/>
                    <a:ea typeface="Roboto Regular"/>
                  </a:defRPr>
                </a:pPr>
              </a:p>
            </p:txBody>
          </p:sp>
          <p:sp>
            <p:nvSpPr>
              <p:cNvPr id="1048666" name="文本框 44"/>
              <p:cNvSpPr txBox="1"/>
              <p:nvPr/>
            </p:nvSpPr>
            <p:spPr>
              <a:xfrm>
                <a:off x="6179" y="4693"/>
                <a:ext cx="2320" cy="580"/>
              </a:xfrm>
              <a:prstGeom prst="rect">
                <a:avLst/>
              </a:prstGeom>
              <a:noFill/>
            </p:spPr>
            <p:txBody>
              <a:bodyPr wrap="square">
                <a:spAutoFit/>
              </a:bodyPr>
              <a:lstStyle/>
              <a:p>
                <a:pPr lvl="0"/>
                <a:r>
                  <a:rPr lang="en-US" b="1">
                    <a:solidFill>
                      <a:srgbClr val="FFFFFF"/>
                    </a:solidFill>
                    <a:latin typeface="Gotham"/>
                    <a:ea typeface="微软雅黑" panose="020B0503020204020204" charset="-122"/>
                  </a:rPr>
                  <a:t>No.4</a:t>
                </a:r>
                <a:endParaRPr lang="en-US" b="1">
                  <a:solidFill>
                    <a:srgbClr val="FFFFFF"/>
                  </a:solidFill>
                  <a:latin typeface="Gotham"/>
                  <a:ea typeface="微软雅黑" panose="020B0503020204020204" charset="-122"/>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图片 8" descr="23971 [转换]-01"/>
          <p:cNvPicPr>
            <a:picLocks noChangeAspect="1"/>
          </p:cNvPicPr>
          <p:nvPr/>
        </p:nvPicPr>
        <p:blipFill>
          <a:blip r:embed="rId1"/>
          <a:stretch>
            <a:fillRect/>
          </a:stretch>
        </p:blipFill>
        <p:spPr>
          <a:xfrm flipH="1">
            <a:off x="6653530" y="1435735"/>
            <a:ext cx="5003165" cy="5003165"/>
          </a:xfrm>
          <a:prstGeom prst="rect">
            <a:avLst/>
          </a:prstGeom>
        </p:spPr>
      </p:pic>
      <p:sp>
        <p:nvSpPr>
          <p:cNvPr id="1048768" name="矩形 9"/>
          <p:cNvSpPr/>
          <p:nvPr/>
        </p:nvSpPr>
        <p:spPr>
          <a:xfrm>
            <a:off x="5963285" y="1035685"/>
            <a:ext cx="3569970" cy="2903220"/>
          </a:xfrm>
          <a:prstGeom prst="rect">
            <a:avLst/>
          </a:prstGeom>
          <a:solidFill>
            <a:schemeClr val="bg1"/>
          </a:solidFill>
          <a:ln>
            <a:noFill/>
          </a:ln>
        </p:spPr>
        <p:txBody>
          <a:bodyPr anchor="ctr"/>
          <a:lstStyle/>
          <a:p>
            <a:pPr algn="ctr"/>
            <a:endParaRPr lang="zh-CN">
              <a:solidFill>
                <a:schemeClr val="lt1"/>
              </a:solidFill>
            </a:endParaRPr>
          </a:p>
        </p:txBody>
      </p:sp>
      <p:grpSp>
        <p:nvGrpSpPr>
          <p:cNvPr id="87" name="组合 2"/>
          <p:cNvGrpSpPr/>
          <p:nvPr/>
        </p:nvGrpSpPr>
        <p:grpSpPr>
          <a:xfrm>
            <a:off x="3179113" y="2629552"/>
            <a:ext cx="6688372" cy="1136950"/>
            <a:chOff x="1967" y="4682"/>
            <a:chExt cx="4883" cy="830"/>
          </a:xfrm>
        </p:grpSpPr>
        <p:sp>
          <p:nvSpPr>
            <p:cNvPr id="1048769" name="文本框 10"/>
            <p:cNvSpPr txBox="1"/>
            <p:nvPr/>
          </p:nvSpPr>
          <p:spPr>
            <a:xfrm>
              <a:off x="2888" y="4703"/>
              <a:ext cx="3962" cy="643"/>
            </a:xfrm>
            <a:prstGeom prst="rect">
              <a:avLst/>
            </a:prstGeom>
            <a:noFill/>
          </p:spPr>
          <p:txBody>
            <a:bodyPr wrap="square">
              <a:spAutoFit/>
            </a:bodyPr>
            <a:lstStyle/>
            <a:p>
              <a:pPr lvl="0">
                <a:lnSpc>
                  <a:spcPct val="130000"/>
                </a:lnSpc>
              </a:pPr>
              <a:r>
                <a:rPr lang="zh-CN" sz="4000" b="1">
                  <a:solidFill>
                    <a:srgbClr val="000000"/>
                  </a:solidFill>
                  <a:latin typeface="微软雅黑" panose="020B0503020204020204" charset="-122"/>
                  <a:ea typeface="微软雅黑" panose="020B0503020204020204" charset="-122"/>
                </a:rPr>
                <a:t>前台简介</a:t>
              </a:r>
              <a:endParaRPr lang="zh-CN" sz="4000" b="1">
                <a:solidFill>
                  <a:srgbClr val="000000"/>
                </a:solidFill>
                <a:latin typeface="微软雅黑" panose="020B0503020204020204" charset="-122"/>
                <a:ea typeface="微软雅黑" panose="020B0503020204020204" charset="-122"/>
              </a:endParaRPr>
            </a:p>
          </p:txBody>
        </p:sp>
        <p:sp>
          <p:nvSpPr>
            <p:cNvPr id="1048770" name="Кружок"/>
            <p:cNvSpPr/>
            <p:nvPr/>
          </p:nvSpPr>
          <p:spPr>
            <a:xfrm>
              <a:off x="1967" y="4682"/>
              <a:ext cx="830" cy="830"/>
            </a:xfrm>
            <a:prstGeom prst="ellipse">
              <a:avLst/>
            </a:prstGeom>
            <a:solidFill>
              <a:srgbClr val="FF9740"/>
            </a:solidFill>
            <a:ln>
              <a:noFill/>
            </a:ln>
            <a:effectLst/>
          </p:spPr>
          <p:txBody>
            <a:bodyPr wrap="square" lIns="0" tIns="0" rIns="0" bIns="0" numCol="1" anchor="ctr"/>
            <a:lstStyle/>
            <a:p>
              <a:pPr>
                <a:defRPr sz="3200" b="0">
                  <a:solidFill>
                    <a:srgbClr val="FFFFFF"/>
                  </a:solidFill>
                  <a:latin typeface="Calibri" panose="020F0502020204030204"/>
                  <a:ea typeface="微软雅黑" panose="020B0503020204020204" charset="-122"/>
                </a:defRPr>
              </a:pPr>
              <a:endParaRPr sz="1800"/>
            </a:p>
          </p:txBody>
        </p:sp>
        <p:sp>
          <p:nvSpPr>
            <p:cNvPr id="1048771" name="文本框 1"/>
            <p:cNvSpPr txBox="1"/>
            <p:nvPr/>
          </p:nvSpPr>
          <p:spPr>
            <a:xfrm>
              <a:off x="2032" y="4813"/>
              <a:ext cx="697" cy="561"/>
            </a:xfrm>
            <a:prstGeom prst="rect">
              <a:avLst/>
            </a:prstGeom>
            <a:noFill/>
          </p:spPr>
          <p:txBody>
            <a:bodyPr wrap="square">
              <a:spAutoFit/>
            </a:bodyPr>
            <a:lstStyle/>
            <a:p>
              <a:r>
                <a:rPr lang="en-US" sz="4400">
                  <a:solidFill>
                    <a:schemeClr val="bg1"/>
                  </a:solidFill>
                  <a:latin typeface="Gotham"/>
                </a:rPr>
                <a:t>03</a:t>
              </a:r>
              <a:endParaRPr lang="en-US" sz="4400">
                <a:solidFill>
                  <a:schemeClr val="bg1"/>
                </a:solidFill>
                <a:latin typeface="Gotham"/>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43" name="Freeform 214"/>
          <p:cNvSpPr/>
          <p:nvPr/>
        </p:nvSpPr>
        <p:spPr>
          <a:xfrm>
            <a:off x="2384425" y="4162425"/>
            <a:ext cx="3653155" cy="1317625"/>
          </a:xfrm>
          <a:custGeom>
            <a:avLst/>
            <a:gdLst/>
            <a:ahLst/>
            <a:cxnLst/>
            <a:rect l="0" t="0" r="r" b="b"/>
            <a:pathLst>
              <a:path w="3653155" h="1317625">
                <a:moveTo>
                  <a:pt x="3653155" y="1165225"/>
                </a:moveTo>
                <a:cubicBezTo>
                  <a:pt x="3653155" y="1317625"/>
                  <a:pt x="3653155" y="1317625"/>
                  <a:pt x="3653155" y="1317625"/>
                </a:cubicBezTo>
                <a:cubicBezTo>
                  <a:pt x="631605" y="1317625"/>
                  <a:pt x="631605" y="1317625"/>
                  <a:pt x="631605" y="1317625"/>
                </a:cubicBezTo>
                <a:cubicBezTo>
                  <a:pt x="349129" y="1317625"/>
                  <a:pt x="120608" y="1089025"/>
                  <a:pt x="120608" y="809625"/>
                </a:cubicBezTo>
                <a:cubicBezTo>
                  <a:pt x="120608" y="250825"/>
                  <a:pt x="120608" y="250825"/>
                  <a:pt x="120608" y="250825"/>
                </a:cubicBezTo>
                <a:cubicBezTo>
                  <a:pt x="0" y="250825"/>
                  <a:pt x="0" y="250825"/>
                  <a:pt x="0" y="250825"/>
                </a:cubicBezTo>
                <a:cubicBezTo>
                  <a:pt x="196782" y="0"/>
                  <a:pt x="196782" y="0"/>
                  <a:pt x="196782" y="0"/>
                </a:cubicBezTo>
                <a:cubicBezTo>
                  <a:pt x="396737" y="250825"/>
                  <a:pt x="396737" y="250825"/>
                  <a:pt x="396737" y="250825"/>
                </a:cubicBezTo>
                <a:cubicBezTo>
                  <a:pt x="272955" y="250825"/>
                  <a:pt x="272955" y="250825"/>
                  <a:pt x="272955" y="250825"/>
                </a:cubicBezTo>
                <a:cubicBezTo>
                  <a:pt x="272955" y="809625"/>
                  <a:pt x="272955" y="809625"/>
                  <a:pt x="272955" y="809625"/>
                </a:cubicBezTo>
                <a:cubicBezTo>
                  <a:pt x="272955" y="1006475"/>
                  <a:pt x="434824" y="1165225"/>
                  <a:pt x="631605" y="1165225"/>
                </a:cubicBezTo>
                <a:lnTo>
                  <a:pt x="3653155" y="1165225"/>
                </a:lnTo>
                <a:close/>
              </a:path>
            </a:pathLst>
          </a:custGeom>
          <a:solidFill>
            <a:srgbClr val="001A37"/>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44"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endParaRPr sz="1800"/>
          </a:p>
        </p:txBody>
      </p:sp>
      <p:sp>
        <p:nvSpPr>
          <p:cNvPr id="1048745" name="文本框 3"/>
          <p:cNvSpPr txBox="1"/>
          <p:nvPr/>
        </p:nvSpPr>
        <p:spPr>
          <a:xfrm>
            <a:off x="968375" y="835025"/>
            <a:ext cx="2749550" cy="34290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1600" b="1"/>
              <a:t>前台模板导入</a:t>
            </a:r>
            <a:endParaRPr lang="zh-CN" sz="1600" b="1"/>
          </a:p>
        </p:txBody>
      </p:sp>
      <p:sp>
        <p:nvSpPr>
          <p:cNvPr id="1048746" name="Freeform 211"/>
          <p:cNvSpPr/>
          <p:nvPr/>
        </p:nvSpPr>
        <p:spPr>
          <a:xfrm>
            <a:off x="2505075" y="1641475"/>
            <a:ext cx="3061970" cy="1981200"/>
          </a:xfrm>
          <a:custGeom>
            <a:avLst/>
            <a:gdLst/>
            <a:ahLst/>
            <a:cxnLst/>
            <a:rect l="0" t="0" r="r" b="b"/>
            <a:pathLst>
              <a:path w="3061970" h="1981200">
                <a:moveTo>
                  <a:pt x="2805453" y="396875"/>
                </a:moveTo>
                <a:cubicBezTo>
                  <a:pt x="2805453" y="273050"/>
                  <a:pt x="2805453" y="273050"/>
                  <a:pt x="2805453" y="273050"/>
                </a:cubicBezTo>
                <a:cubicBezTo>
                  <a:pt x="522775" y="273050"/>
                  <a:pt x="522775" y="273050"/>
                  <a:pt x="522775" y="273050"/>
                </a:cubicBezTo>
                <a:cubicBezTo>
                  <a:pt x="321458" y="273050"/>
                  <a:pt x="155858" y="434975"/>
                  <a:pt x="155858" y="628650"/>
                </a:cubicBezTo>
                <a:cubicBezTo>
                  <a:pt x="155858" y="1981200"/>
                  <a:pt x="155858" y="1981200"/>
                  <a:pt x="155858" y="1981200"/>
                </a:cubicBezTo>
                <a:cubicBezTo>
                  <a:pt x="0" y="1981200"/>
                  <a:pt x="0" y="1981200"/>
                  <a:pt x="0" y="1981200"/>
                </a:cubicBezTo>
                <a:cubicBezTo>
                  <a:pt x="0" y="628650"/>
                  <a:pt x="0" y="628650"/>
                  <a:pt x="0" y="628650"/>
                </a:cubicBezTo>
                <a:cubicBezTo>
                  <a:pt x="0" y="349250"/>
                  <a:pt x="233788" y="120650"/>
                  <a:pt x="522775" y="120650"/>
                </a:cubicBezTo>
                <a:cubicBezTo>
                  <a:pt x="2805453" y="120650"/>
                  <a:pt x="2805453" y="120650"/>
                  <a:pt x="2805453" y="120650"/>
                </a:cubicBezTo>
                <a:cubicBezTo>
                  <a:pt x="2805453" y="0"/>
                  <a:pt x="2805453" y="0"/>
                  <a:pt x="2805453" y="0"/>
                </a:cubicBezTo>
                <a:cubicBezTo>
                  <a:pt x="3061970" y="196850"/>
                  <a:pt x="3061970" y="196850"/>
                  <a:pt x="3061970" y="196850"/>
                </a:cubicBezTo>
                <a:lnTo>
                  <a:pt x="2805453" y="396875"/>
                </a:lnTo>
                <a:close/>
              </a:path>
            </a:pathLst>
          </a:custGeom>
          <a:solidFill>
            <a:srgbClr val="001A37"/>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47" name="Freeform 212"/>
          <p:cNvSpPr/>
          <p:nvPr/>
        </p:nvSpPr>
        <p:spPr>
          <a:xfrm>
            <a:off x="6038215" y="3622675"/>
            <a:ext cx="3531235" cy="1978025"/>
          </a:xfrm>
          <a:custGeom>
            <a:avLst/>
            <a:gdLst/>
            <a:ahLst/>
            <a:cxnLst/>
            <a:rect l="0" t="0" r="r" b="b"/>
            <a:pathLst>
              <a:path w="3531235" h="1978025">
                <a:moveTo>
                  <a:pt x="3531235" y="0"/>
                </a:moveTo>
                <a:cubicBezTo>
                  <a:pt x="3531235" y="1349375"/>
                  <a:pt x="3531235" y="1349375"/>
                  <a:pt x="3531235" y="1349375"/>
                </a:cubicBezTo>
                <a:cubicBezTo>
                  <a:pt x="3531235" y="1628775"/>
                  <a:pt x="3261618" y="1857375"/>
                  <a:pt x="2928341" y="1857375"/>
                </a:cubicBezTo>
                <a:cubicBezTo>
                  <a:pt x="295830" y="1857375"/>
                  <a:pt x="295830" y="1857375"/>
                  <a:pt x="295830" y="1857375"/>
                </a:cubicBezTo>
                <a:cubicBezTo>
                  <a:pt x="295830" y="1978025"/>
                  <a:pt x="295830" y="1978025"/>
                  <a:pt x="295830" y="1978025"/>
                </a:cubicBezTo>
                <a:cubicBezTo>
                  <a:pt x="0" y="1781175"/>
                  <a:pt x="0" y="1781175"/>
                  <a:pt x="0" y="1781175"/>
                </a:cubicBezTo>
                <a:cubicBezTo>
                  <a:pt x="295830" y="1581150"/>
                  <a:pt x="295830" y="1581150"/>
                  <a:pt x="295830" y="1581150"/>
                </a:cubicBezTo>
                <a:cubicBezTo>
                  <a:pt x="295830" y="1704975"/>
                  <a:pt x="295830" y="1704975"/>
                  <a:pt x="295830" y="1704975"/>
                </a:cubicBezTo>
                <a:cubicBezTo>
                  <a:pt x="2928341" y="1704975"/>
                  <a:pt x="2928341" y="1704975"/>
                  <a:pt x="2928341" y="1704975"/>
                </a:cubicBezTo>
                <a:cubicBezTo>
                  <a:pt x="3160511" y="1704975"/>
                  <a:pt x="3351490" y="1546225"/>
                  <a:pt x="3351490" y="1349375"/>
                </a:cubicBezTo>
                <a:cubicBezTo>
                  <a:pt x="3351490" y="0"/>
                  <a:pt x="3351490" y="0"/>
                  <a:pt x="3351490" y="0"/>
                </a:cubicBezTo>
                <a:lnTo>
                  <a:pt x="3531235" y="0"/>
                </a:lnTo>
                <a:close/>
              </a:path>
            </a:pathLst>
          </a:custGeom>
          <a:solidFill>
            <a:schemeClr val="accent2"/>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48" name="Freeform 213"/>
          <p:cNvSpPr/>
          <p:nvPr/>
        </p:nvSpPr>
        <p:spPr>
          <a:xfrm>
            <a:off x="6036945" y="1762125"/>
            <a:ext cx="3653155" cy="1317625"/>
          </a:xfrm>
          <a:custGeom>
            <a:avLst/>
            <a:gdLst/>
            <a:ahLst/>
            <a:cxnLst/>
            <a:rect l="0" t="0" r="r" b="b"/>
            <a:pathLst>
              <a:path w="3653155" h="1317625">
                <a:moveTo>
                  <a:pt x="3653155" y="1066800"/>
                </a:moveTo>
                <a:cubicBezTo>
                  <a:pt x="3456373" y="1317625"/>
                  <a:pt x="3456373" y="1317625"/>
                  <a:pt x="3456373" y="1317625"/>
                </a:cubicBezTo>
                <a:cubicBezTo>
                  <a:pt x="3256418" y="1066800"/>
                  <a:pt x="3256418" y="1066800"/>
                  <a:pt x="3256418" y="1066800"/>
                </a:cubicBezTo>
                <a:cubicBezTo>
                  <a:pt x="3380200" y="1066800"/>
                  <a:pt x="3380200" y="1066800"/>
                  <a:pt x="3380200" y="1066800"/>
                </a:cubicBezTo>
                <a:cubicBezTo>
                  <a:pt x="3380200" y="508000"/>
                  <a:pt x="3380200" y="508000"/>
                  <a:pt x="3380200" y="508000"/>
                </a:cubicBezTo>
                <a:cubicBezTo>
                  <a:pt x="3380200" y="314325"/>
                  <a:pt x="3218331" y="152400"/>
                  <a:pt x="3021550" y="152400"/>
                </a:cubicBezTo>
                <a:cubicBezTo>
                  <a:pt x="0" y="152400"/>
                  <a:pt x="0" y="152400"/>
                  <a:pt x="0" y="152400"/>
                </a:cubicBezTo>
                <a:cubicBezTo>
                  <a:pt x="0" y="0"/>
                  <a:pt x="0" y="0"/>
                  <a:pt x="0" y="0"/>
                </a:cubicBezTo>
                <a:cubicBezTo>
                  <a:pt x="3021550" y="0"/>
                  <a:pt x="3021550" y="0"/>
                  <a:pt x="3021550" y="0"/>
                </a:cubicBezTo>
                <a:cubicBezTo>
                  <a:pt x="3304026" y="0"/>
                  <a:pt x="3532547" y="228600"/>
                  <a:pt x="3532547" y="508000"/>
                </a:cubicBezTo>
                <a:cubicBezTo>
                  <a:pt x="3532547" y="1066800"/>
                  <a:pt x="3532547" y="1066800"/>
                  <a:pt x="3532547" y="1066800"/>
                </a:cubicBezTo>
                <a:lnTo>
                  <a:pt x="3653155" y="1066800"/>
                </a:lnTo>
                <a:close/>
              </a:path>
            </a:pathLst>
          </a:custGeom>
          <a:solidFill>
            <a:srgbClr val="FF9740"/>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49" name="Oval 215"/>
          <p:cNvSpPr>
            <a:spLocks noChangeArrowheads="1"/>
          </p:cNvSpPr>
          <p:nvPr/>
        </p:nvSpPr>
        <p:spPr>
          <a:xfrm>
            <a:off x="2133600" y="3171825"/>
            <a:ext cx="898525"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50" name="Freeform 216"/>
          <p:cNvSpPr/>
          <p:nvPr/>
        </p:nvSpPr>
        <p:spPr>
          <a:xfrm>
            <a:off x="2114550" y="3152775"/>
            <a:ext cx="936625" cy="936625"/>
          </a:xfrm>
          <a:custGeom>
            <a:avLst/>
            <a:gdLst/>
            <a:ahLst/>
            <a:cxnLst/>
            <a:rect l="0" t="0" r="r" b="b"/>
            <a:pathLst>
              <a:path w="936625" h="936625">
                <a:moveTo>
                  <a:pt x="917575" y="469900"/>
                </a:moveTo>
                <a:cubicBezTo>
                  <a:pt x="898525" y="469900"/>
                  <a:pt x="898525" y="469900"/>
                  <a:pt x="898525" y="469900"/>
                </a:cubicBezTo>
                <a:cubicBezTo>
                  <a:pt x="898525" y="587375"/>
                  <a:pt x="850900" y="695325"/>
                  <a:pt x="771525" y="774700"/>
                </a:cubicBezTo>
                <a:cubicBezTo>
                  <a:pt x="695325" y="850900"/>
                  <a:pt x="587375" y="898525"/>
                  <a:pt x="466725" y="898525"/>
                </a:cubicBezTo>
                <a:cubicBezTo>
                  <a:pt x="349250" y="898525"/>
                  <a:pt x="241300" y="850900"/>
                  <a:pt x="165100" y="774700"/>
                </a:cubicBezTo>
                <a:cubicBezTo>
                  <a:pt x="85725" y="695325"/>
                  <a:pt x="38100" y="587375"/>
                  <a:pt x="38100" y="469900"/>
                </a:cubicBezTo>
                <a:cubicBezTo>
                  <a:pt x="38100" y="349250"/>
                  <a:pt x="85725" y="241300"/>
                  <a:pt x="165100" y="165100"/>
                </a:cubicBezTo>
                <a:cubicBezTo>
                  <a:pt x="241300" y="85725"/>
                  <a:pt x="349250" y="38100"/>
                  <a:pt x="466725" y="38100"/>
                </a:cubicBezTo>
                <a:cubicBezTo>
                  <a:pt x="587375" y="38100"/>
                  <a:pt x="695325" y="85725"/>
                  <a:pt x="771525" y="165100"/>
                </a:cubicBezTo>
                <a:cubicBezTo>
                  <a:pt x="850900" y="241300"/>
                  <a:pt x="898525" y="349250"/>
                  <a:pt x="898525" y="469900"/>
                </a:cubicBezTo>
                <a:cubicBezTo>
                  <a:pt x="917575" y="469900"/>
                  <a:pt x="917575" y="469900"/>
                  <a:pt x="917575" y="469900"/>
                </a:cubicBezTo>
                <a:cubicBezTo>
                  <a:pt x="936625" y="469900"/>
                  <a:pt x="936625" y="469900"/>
                  <a:pt x="936625" y="469900"/>
                </a:cubicBezTo>
                <a:cubicBezTo>
                  <a:pt x="936625" y="209550"/>
                  <a:pt x="727075" y="0"/>
                  <a:pt x="466725" y="0"/>
                </a:cubicBezTo>
                <a:cubicBezTo>
                  <a:pt x="209550" y="0"/>
                  <a:pt x="0" y="209550"/>
                  <a:pt x="0" y="469900"/>
                </a:cubicBezTo>
                <a:cubicBezTo>
                  <a:pt x="0" y="727075"/>
                  <a:pt x="209550" y="936625"/>
                  <a:pt x="466725" y="936625"/>
                </a:cubicBezTo>
                <a:cubicBezTo>
                  <a:pt x="727075" y="936625"/>
                  <a:pt x="936625" y="727075"/>
                  <a:pt x="936625" y="469900"/>
                </a:cubicBezTo>
                <a:lnTo>
                  <a:pt x="917575" y="469900"/>
                </a:lnTo>
                <a:close/>
              </a:path>
            </a:pathLst>
          </a:custGeom>
          <a:solidFill>
            <a:srgbClr val="001A37"/>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51" name="Oval 217"/>
          <p:cNvSpPr>
            <a:spLocks noChangeArrowheads="1"/>
          </p:cNvSpPr>
          <p:nvPr/>
        </p:nvSpPr>
        <p:spPr>
          <a:xfrm>
            <a:off x="9042400" y="3171825"/>
            <a:ext cx="898525"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52" name="Freeform 218"/>
          <p:cNvSpPr/>
          <p:nvPr/>
        </p:nvSpPr>
        <p:spPr>
          <a:xfrm>
            <a:off x="9023350" y="3152775"/>
            <a:ext cx="936625" cy="936625"/>
          </a:xfrm>
          <a:custGeom>
            <a:avLst/>
            <a:gdLst/>
            <a:ahLst/>
            <a:cxnLst/>
            <a:rect l="0" t="0" r="r" b="b"/>
            <a:pathLst>
              <a:path w="936625" h="936625">
                <a:moveTo>
                  <a:pt x="917575" y="469900"/>
                </a:moveTo>
                <a:cubicBezTo>
                  <a:pt x="898525" y="469900"/>
                  <a:pt x="898525" y="469900"/>
                  <a:pt x="898525" y="469900"/>
                </a:cubicBezTo>
                <a:cubicBezTo>
                  <a:pt x="898525" y="587375"/>
                  <a:pt x="850900" y="695325"/>
                  <a:pt x="771525" y="774700"/>
                </a:cubicBezTo>
                <a:cubicBezTo>
                  <a:pt x="695325" y="850900"/>
                  <a:pt x="587375" y="898525"/>
                  <a:pt x="469900" y="898525"/>
                </a:cubicBezTo>
                <a:cubicBezTo>
                  <a:pt x="349250" y="898525"/>
                  <a:pt x="241300" y="850900"/>
                  <a:pt x="165100" y="774700"/>
                </a:cubicBezTo>
                <a:cubicBezTo>
                  <a:pt x="85725" y="695325"/>
                  <a:pt x="38100" y="587375"/>
                  <a:pt x="38100" y="469900"/>
                </a:cubicBezTo>
                <a:cubicBezTo>
                  <a:pt x="38100" y="349250"/>
                  <a:pt x="85725" y="241300"/>
                  <a:pt x="165100" y="165100"/>
                </a:cubicBezTo>
                <a:cubicBezTo>
                  <a:pt x="241300" y="85725"/>
                  <a:pt x="349250" y="38100"/>
                  <a:pt x="469900" y="38100"/>
                </a:cubicBezTo>
                <a:cubicBezTo>
                  <a:pt x="587375" y="38100"/>
                  <a:pt x="695325" y="85725"/>
                  <a:pt x="771525" y="165100"/>
                </a:cubicBezTo>
                <a:cubicBezTo>
                  <a:pt x="850900" y="241300"/>
                  <a:pt x="898525" y="349250"/>
                  <a:pt x="898525" y="469900"/>
                </a:cubicBezTo>
                <a:cubicBezTo>
                  <a:pt x="917575" y="469900"/>
                  <a:pt x="917575" y="469900"/>
                  <a:pt x="917575" y="469900"/>
                </a:cubicBezTo>
                <a:cubicBezTo>
                  <a:pt x="936625" y="469900"/>
                  <a:pt x="936625" y="469900"/>
                  <a:pt x="936625" y="469900"/>
                </a:cubicBezTo>
                <a:cubicBezTo>
                  <a:pt x="936625" y="209550"/>
                  <a:pt x="727075" y="0"/>
                  <a:pt x="469900" y="0"/>
                </a:cubicBezTo>
                <a:cubicBezTo>
                  <a:pt x="209550" y="0"/>
                  <a:pt x="0" y="209550"/>
                  <a:pt x="0" y="469900"/>
                </a:cubicBezTo>
                <a:cubicBezTo>
                  <a:pt x="0" y="727075"/>
                  <a:pt x="209550" y="936625"/>
                  <a:pt x="469900" y="936625"/>
                </a:cubicBezTo>
                <a:cubicBezTo>
                  <a:pt x="727075" y="936625"/>
                  <a:pt x="936625" y="727075"/>
                  <a:pt x="936625" y="469900"/>
                </a:cubicBezTo>
                <a:lnTo>
                  <a:pt x="917575" y="469900"/>
                </a:lnTo>
                <a:close/>
              </a:path>
            </a:pathLst>
          </a:custGeom>
          <a:solidFill>
            <a:schemeClr val="accent2"/>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53"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54" name="Freeform 220"/>
          <p:cNvSpPr/>
          <p:nvPr/>
        </p:nvSpPr>
        <p:spPr>
          <a:xfrm>
            <a:off x="5567045" y="1371600"/>
            <a:ext cx="939800" cy="936625"/>
          </a:xfrm>
          <a:custGeom>
            <a:avLst/>
            <a:gdLst/>
            <a:ahLst/>
            <a:cxnLst/>
            <a:rect l="0" t="0" r="r" b="b"/>
            <a:pathLst>
              <a:path w="939800" h="936625">
                <a:moveTo>
                  <a:pt x="920750" y="466725"/>
                </a:moveTo>
                <a:cubicBezTo>
                  <a:pt x="901700" y="466725"/>
                  <a:pt x="901700" y="466725"/>
                  <a:pt x="901700" y="466725"/>
                </a:cubicBezTo>
                <a:cubicBezTo>
                  <a:pt x="901700" y="587375"/>
                  <a:pt x="854075" y="695325"/>
                  <a:pt x="774700" y="771525"/>
                </a:cubicBezTo>
                <a:cubicBezTo>
                  <a:pt x="695325" y="850900"/>
                  <a:pt x="590550" y="898525"/>
                  <a:pt x="469900" y="898525"/>
                </a:cubicBezTo>
                <a:cubicBezTo>
                  <a:pt x="349250" y="898525"/>
                  <a:pt x="244475" y="850900"/>
                  <a:pt x="165100" y="771525"/>
                </a:cubicBezTo>
                <a:cubicBezTo>
                  <a:pt x="85725" y="695325"/>
                  <a:pt x="38100" y="587375"/>
                  <a:pt x="38100" y="466725"/>
                </a:cubicBezTo>
                <a:cubicBezTo>
                  <a:pt x="38100" y="349250"/>
                  <a:pt x="85725" y="241300"/>
                  <a:pt x="165100" y="161925"/>
                </a:cubicBezTo>
                <a:cubicBezTo>
                  <a:pt x="244475" y="85725"/>
                  <a:pt x="349250" y="38100"/>
                  <a:pt x="469900" y="38100"/>
                </a:cubicBezTo>
                <a:cubicBezTo>
                  <a:pt x="590550" y="38100"/>
                  <a:pt x="695325" y="85725"/>
                  <a:pt x="774700" y="161925"/>
                </a:cubicBezTo>
                <a:cubicBezTo>
                  <a:pt x="854075" y="241300"/>
                  <a:pt x="901700" y="349250"/>
                  <a:pt x="901700" y="466725"/>
                </a:cubicBezTo>
                <a:cubicBezTo>
                  <a:pt x="920750" y="466725"/>
                  <a:pt x="920750" y="466725"/>
                  <a:pt x="920750" y="466725"/>
                </a:cubicBezTo>
                <a:cubicBezTo>
                  <a:pt x="939800" y="466725"/>
                  <a:pt x="939800" y="466725"/>
                  <a:pt x="939800" y="466725"/>
                </a:cubicBezTo>
                <a:cubicBezTo>
                  <a:pt x="939800" y="209550"/>
                  <a:pt x="730250" y="0"/>
                  <a:pt x="469900" y="0"/>
                </a:cubicBezTo>
                <a:cubicBezTo>
                  <a:pt x="209550" y="0"/>
                  <a:pt x="0" y="209550"/>
                  <a:pt x="0" y="466725"/>
                </a:cubicBezTo>
                <a:cubicBezTo>
                  <a:pt x="0" y="727075"/>
                  <a:pt x="209550" y="936625"/>
                  <a:pt x="469900" y="936625"/>
                </a:cubicBezTo>
                <a:cubicBezTo>
                  <a:pt x="730250" y="936625"/>
                  <a:pt x="939800" y="727075"/>
                  <a:pt x="939800" y="466725"/>
                </a:cubicBezTo>
                <a:lnTo>
                  <a:pt x="920750" y="466725"/>
                </a:lnTo>
                <a:close/>
              </a:path>
            </a:pathLst>
          </a:custGeom>
          <a:solidFill>
            <a:srgbClr val="FF9740"/>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55" name="Freeform 224"/>
          <p:cNvSpPr>
            <a:spLocks noEditPoints="1"/>
          </p:cNvSpPr>
          <p:nvPr/>
        </p:nvSpPr>
        <p:spPr>
          <a:xfrm>
            <a:off x="2384425" y="3330575"/>
            <a:ext cx="396875" cy="581025"/>
          </a:xfrm>
          <a:custGeom>
            <a:avLst/>
            <a:gdLst/>
            <a:ahLst/>
            <a:cxnLst/>
            <a:rect l="0" t="0" r="r" b="b"/>
            <a:pathLst>
              <a:path w="396875" h="581025">
                <a:moveTo>
                  <a:pt x="104775" y="447675"/>
                </a:moveTo>
                <a:cubicBezTo>
                  <a:pt x="111125" y="476250"/>
                  <a:pt x="111125" y="476250"/>
                  <a:pt x="111125" y="476250"/>
                </a:cubicBezTo>
                <a:cubicBezTo>
                  <a:pt x="136525" y="485775"/>
                  <a:pt x="165100" y="492125"/>
                  <a:pt x="196850" y="492125"/>
                </a:cubicBezTo>
                <a:cubicBezTo>
                  <a:pt x="231775" y="492125"/>
                  <a:pt x="260350" y="485775"/>
                  <a:pt x="285750" y="476250"/>
                </a:cubicBezTo>
                <a:cubicBezTo>
                  <a:pt x="292100" y="447675"/>
                  <a:pt x="292100" y="447675"/>
                  <a:pt x="292100" y="447675"/>
                </a:cubicBezTo>
                <a:cubicBezTo>
                  <a:pt x="263525" y="457200"/>
                  <a:pt x="231775" y="463550"/>
                  <a:pt x="196850" y="463550"/>
                </a:cubicBezTo>
                <a:cubicBezTo>
                  <a:pt x="165100" y="463550"/>
                  <a:pt x="133350" y="457200"/>
                  <a:pt x="104775" y="447675"/>
                </a:cubicBezTo>
                <a:close/>
                <a:moveTo>
                  <a:pt x="114300" y="501650"/>
                </a:moveTo>
                <a:cubicBezTo>
                  <a:pt x="117475" y="533400"/>
                  <a:pt x="117475" y="533400"/>
                  <a:pt x="117475" y="533400"/>
                </a:cubicBezTo>
                <a:cubicBezTo>
                  <a:pt x="117475" y="533400"/>
                  <a:pt x="127000" y="542925"/>
                  <a:pt x="146050" y="549275"/>
                </a:cubicBezTo>
                <a:cubicBezTo>
                  <a:pt x="149225" y="568325"/>
                  <a:pt x="149225" y="568325"/>
                  <a:pt x="149225" y="568325"/>
                </a:cubicBezTo>
                <a:cubicBezTo>
                  <a:pt x="149225" y="568325"/>
                  <a:pt x="158750" y="581025"/>
                  <a:pt x="196850" y="581025"/>
                </a:cubicBezTo>
                <a:cubicBezTo>
                  <a:pt x="238125" y="581025"/>
                  <a:pt x="247650" y="568325"/>
                  <a:pt x="247650" y="568325"/>
                </a:cubicBezTo>
                <a:cubicBezTo>
                  <a:pt x="250825" y="549275"/>
                  <a:pt x="250825" y="549275"/>
                  <a:pt x="250825" y="549275"/>
                </a:cubicBezTo>
                <a:cubicBezTo>
                  <a:pt x="269875" y="542925"/>
                  <a:pt x="279400" y="533400"/>
                  <a:pt x="279400" y="533400"/>
                </a:cubicBezTo>
                <a:cubicBezTo>
                  <a:pt x="282575" y="501650"/>
                  <a:pt x="282575" y="501650"/>
                  <a:pt x="282575" y="501650"/>
                </a:cubicBezTo>
                <a:cubicBezTo>
                  <a:pt x="257175" y="511175"/>
                  <a:pt x="228600" y="517525"/>
                  <a:pt x="196850" y="517525"/>
                </a:cubicBezTo>
                <a:cubicBezTo>
                  <a:pt x="168275" y="517525"/>
                  <a:pt x="139700" y="511175"/>
                  <a:pt x="114300" y="501650"/>
                </a:cubicBezTo>
                <a:close/>
                <a:moveTo>
                  <a:pt x="196850" y="82550"/>
                </a:moveTo>
                <a:cubicBezTo>
                  <a:pt x="203200" y="82550"/>
                  <a:pt x="209550" y="79375"/>
                  <a:pt x="209550" y="73025"/>
                </a:cubicBezTo>
                <a:cubicBezTo>
                  <a:pt x="209550" y="66675"/>
                  <a:pt x="203200" y="60325"/>
                  <a:pt x="196850" y="60325"/>
                </a:cubicBezTo>
                <a:cubicBezTo>
                  <a:pt x="120650" y="60325"/>
                  <a:pt x="60325" y="123825"/>
                  <a:pt x="60325" y="200025"/>
                </a:cubicBezTo>
                <a:cubicBezTo>
                  <a:pt x="60325" y="206375"/>
                  <a:pt x="63500" y="209550"/>
                  <a:pt x="69850" y="209550"/>
                </a:cubicBezTo>
                <a:cubicBezTo>
                  <a:pt x="76200" y="209550"/>
                  <a:pt x="79375" y="206375"/>
                  <a:pt x="79375" y="200025"/>
                </a:cubicBezTo>
                <a:cubicBezTo>
                  <a:pt x="79375" y="136525"/>
                  <a:pt x="133350" y="82550"/>
                  <a:pt x="196850" y="82550"/>
                </a:cubicBezTo>
                <a:close/>
                <a:moveTo>
                  <a:pt x="241300" y="273050"/>
                </a:moveTo>
                <a:cubicBezTo>
                  <a:pt x="196850" y="193675"/>
                  <a:pt x="196850" y="193675"/>
                  <a:pt x="196850" y="193675"/>
                </a:cubicBezTo>
                <a:cubicBezTo>
                  <a:pt x="152400" y="273050"/>
                  <a:pt x="152400" y="273050"/>
                  <a:pt x="152400" y="273050"/>
                </a:cubicBezTo>
                <a:cubicBezTo>
                  <a:pt x="136525" y="234950"/>
                  <a:pt x="136525" y="234950"/>
                  <a:pt x="136525" y="234950"/>
                </a:cubicBezTo>
                <a:cubicBezTo>
                  <a:pt x="107950" y="247650"/>
                  <a:pt x="107950" y="247650"/>
                  <a:pt x="107950" y="247650"/>
                </a:cubicBezTo>
                <a:cubicBezTo>
                  <a:pt x="152400" y="342900"/>
                  <a:pt x="152400" y="342900"/>
                  <a:pt x="152400" y="342900"/>
                </a:cubicBezTo>
                <a:cubicBezTo>
                  <a:pt x="196850" y="257175"/>
                  <a:pt x="196850" y="257175"/>
                  <a:pt x="196850" y="257175"/>
                </a:cubicBezTo>
                <a:cubicBezTo>
                  <a:pt x="244475" y="342900"/>
                  <a:pt x="244475" y="342900"/>
                  <a:pt x="244475" y="342900"/>
                </a:cubicBezTo>
                <a:cubicBezTo>
                  <a:pt x="288925" y="247650"/>
                  <a:pt x="288925" y="247650"/>
                  <a:pt x="288925" y="247650"/>
                </a:cubicBezTo>
                <a:cubicBezTo>
                  <a:pt x="260350" y="234950"/>
                  <a:pt x="260350" y="234950"/>
                  <a:pt x="260350" y="234950"/>
                </a:cubicBezTo>
                <a:lnTo>
                  <a:pt x="241300" y="273050"/>
                </a:lnTo>
                <a:close/>
                <a:moveTo>
                  <a:pt x="196850" y="0"/>
                </a:moveTo>
                <a:cubicBezTo>
                  <a:pt x="88900" y="0"/>
                  <a:pt x="0" y="88900"/>
                  <a:pt x="0" y="200025"/>
                </a:cubicBezTo>
                <a:cubicBezTo>
                  <a:pt x="0" y="273050"/>
                  <a:pt x="38100" y="336550"/>
                  <a:pt x="95250" y="371475"/>
                </a:cubicBezTo>
                <a:cubicBezTo>
                  <a:pt x="101600" y="419100"/>
                  <a:pt x="101600" y="419100"/>
                  <a:pt x="101600" y="419100"/>
                </a:cubicBezTo>
                <a:cubicBezTo>
                  <a:pt x="130175" y="431800"/>
                  <a:pt x="161925" y="441325"/>
                  <a:pt x="196850" y="441325"/>
                </a:cubicBezTo>
                <a:cubicBezTo>
                  <a:pt x="234950" y="441325"/>
                  <a:pt x="266700" y="431800"/>
                  <a:pt x="295275" y="419100"/>
                </a:cubicBezTo>
                <a:cubicBezTo>
                  <a:pt x="301625" y="371475"/>
                  <a:pt x="301625" y="371475"/>
                  <a:pt x="301625" y="371475"/>
                </a:cubicBezTo>
                <a:cubicBezTo>
                  <a:pt x="358775" y="336550"/>
                  <a:pt x="396875" y="273050"/>
                  <a:pt x="396875" y="200025"/>
                </a:cubicBezTo>
                <a:cubicBezTo>
                  <a:pt x="396875" y="88900"/>
                  <a:pt x="307975" y="0"/>
                  <a:pt x="196850" y="0"/>
                </a:cubicBezTo>
                <a:close/>
                <a:moveTo>
                  <a:pt x="273050" y="346075"/>
                </a:moveTo>
                <a:cubicBezTo>
                  <a:pt x="266700" y="393700"/>
                  <a:pt x="266700" y="393700"/>
                  <a:pt x="266700" y="393700"/>
                </a:cubicBezTo>
                <a:cubicBezTo>
                  <a:pt x="266700" y="393700"/>
                  <a:pt x="247650" y="403225"/>
                  <a:pt x="196850" y="403225"/>
                </a:cubicBezTo>
                <a:cubicBezTo>
                  <a:pt x="149225" y="403225"/>
                  <a:pt x="130175" y="393700"/>
                  <a:pt x="130175" y="393700"/>
                </a:cubicBezTo>
                <a:cubicBezTo>
                  <a:pt x="123825" y="346075"/>
                  <a:pt x="123825" y="346075"/>
                  <a:pt x="123825" y="346075"/>
                </a:cubicBezTo>
                <a:cubicBezTo>
                  <a:pt x="69850" y="320675"/>
                  <a:pt x="34925" y="263525"/>
                  <a:pt x="34925" y="200025"/>
                </a:cubicBezTo>
                <a:cubicBezTo>
                  <a:pt x="34925" y="107950"/>
                  <a:pt x="107950" y="34925"/>
                  <a:pt x="196850" y="34925"/>
                </a:cubicBezTo>
                <a:cubicBezTo>
                  <a:pt x="288925" y="34925"/>
                  <a:pt x="361950" y="107950"/>
                  <a:pt x="361950" y="200025"/>
                </a:cubicBezTo>
                <a:cubicBezTo>
                  <a:pt x="361950" y="263525"/>
                  <a:pt x="327025" y="320675"/>
                  <a:pt x="273050" y="346075"/>
                </a:cubicBezTo>
                <a:close/>
              </a:path>
            </a:pathLst>
          </a:custGeom>
          <a:solidFill>
            <a:srgbClr val="001A37"/>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56" name="Freeform 225"/>
          <p:cNvSpPr>
            <a:spLocks noEditPoints="1"/>
          </p:cNvSpPr>
          <p:nvPr/>
        </p:nvSpPr>
        <p:spPr>
          <a:xfrm>
            <a:off x="5795645" y="1641475"/>
            <a:ext cx="482600" cy="409575"/>
          </a:xfrm>
          <a:custGeom>
            <a:avLst/>
            <a:gdLst/>
            <a:ahLst/>
            <a:cxnLst/>
            <a:rect l="0" t="0" r="r" b="b"/>
            <a:pathLst>
              <a:path w="482600" h="409575">
                <a:moveTo>
                  <a:pt x="19050" y="390525"/>
                </a:moveTo>
                <a:cubicBezTo>
                  <a:pt x="19050" y="400050"/>
                  <a:pt x="28575" y="409575"/>
                  <a:pt x="38100" y="409575"/>
                </a:cubicBezTo>
                <a:cubicBezTo>
                  <a:pt x="127000" y="409575"/>
                  <a:pt x="127000" y="409575"/>
                  <a:pt x="127000" y="409575"/>
                </a:cubicBezTo>
                <a:cubicBezTo>
                  <a:pt x="127000" y="222250"/>
                  <a:pt x="127000" y="222250"/>
                  <a:pt x="127000" y="222250"/>
                </a:cubicBezTo>
                <a:cubicBezTo>
                  <a:pt x="19050" y="330200"/>
                  <a:pt x="19050" y="330200"/>
                  <a:pt x="19050" y="330200"/>
                </a:cubicBezTo>
                <a:lnTo>
                  <a:pt x="19050" y="390525"/>
                </a:lnTo>
                <a:close/>
                <a:moveTo>
                  <a:pt x="171450" y="266700"/>
                </a:moveTo>
                <a:cubicBezTo>
                  <a:pt x="171450" y="409575"/>
                  <a:pt x="171450" y="409575"/>
                  <a:pt x="171450" y="409575"/>
                </a:cubicBezTo>
                <a:cubicBezTo>
                  <a:pt x="279400" y="409575"/>
                  <a:pt x="279400" y="409575"/>
                  <a:pt x="279400" y="409575"/>
                </a:cubicBezTo>
                <a:cubicBezTo>
                  <a:pt x="279400" y="279400"/>
                  <a:pt x="279400" y="279400"/>
                  <a:pt x="279400" y="279400"/>
                </a:cubicBezTo>
                <a:cubicBezTo>
                  <a:pt x="231775" y="327025"/>
                  <a:pt x="231775" y="327025"/>
                  <a:pt x="231775" y="327025"/>
                </a:cubicBezTo>
                <a:lnTo>
                  <a:pt x="171450" y="266700"/>
                </a:lnTo>
                <a:close/>
                <a:moveTo>
                  <a:pt x="320675" y="238125"/>
                </a:moveTo>
                <a:cubicBezTo>
                  <a:pt x="320675" y="409575"/>
                  <a:pt x="320675" y="409575"/>
                  <a:pt x="320675" y="409575"/>
                </a:cubicBezTo>
                <a:cubicBezTo>
                  <a:pt x="409575" y="409575"/>
                  <a:pt x="409575" y="409575"/>
                  <a:pt x="409575" y="409575"/>
                </a:cubicBezTo>
                <a:cubicBezTo>
                  <a:pt x="419100" y="409575"/>
                  <a:pt x="428625" y="400050"/>
                  <a:pt x="428625" y="390525"/>
                </a:cubicBezTo>
                <a:cubicBezTo>
                  <a:pt x="428625" y="130175"/>
                  <a:pt x="428625" y="130175"/>
                  <a:pt x="428625" y="130175"/>
                </a:cubicBezTo>
                <a:cubicBezTo>
                  <a:pt x="336550" y="222250"/>
                  <a:pt x="336550" y="222250"/>
                  <a:pt x="336550" y="222250"/>
                </a:cubicBezTo>
                <a:lnTo>
                  <a:pt x="320675" y="238125"/>
                </a:lnTo>
                <a:close/>
                <a:moveTo>
                  <a:pt x="384175" y="9525"/>
                </a:moveTo>
                <a:cubicBezTo>
                  <a:pt x="374650" y="9525"/>
                  <a:pt x="368300" y="19050"/>
                  <a:pt x="368300" y="28575"/>
                </a:cubicBezTo>
                <a:cubicBezTo>
                  <a:pt x="368300" y="41275"/>
                  <a:pt x="377825" y="47625"/>
                  <a:pt x="387350" y="47625"/>
                </a:cubicBezTo>
                <a:cubicBezTo>
                  <a:pt x="409575" y="44450"/>
                  <a:pt x="409575" y="44450"/>
                  <a:pt x="409575" y="44450"/>
                </a:cubicBezTo>
                <a:cubicBezTo>
                  <a:pt x="231775" y="222250"/>
                  <a:pt x="231775" y="222250"/>
                  <a:pt x="231775" y="222250"/>
                </a:cubicBezTo>
                <a:cubicBezTo>
                  <a:pt x="127000" y="117475"/>
                  <a:pt x="127000" y="117475"/>
                  <a:pt x="127000" y="117475"/>
                </a:cubicBezTo>
                <a:cubicBezTo>
                  <a:pt x="6350" y="238125"/>
                  <a:pt x="6350" y="238125"/>
                  <a:pt x="6350" y="238125"/>
                </a:cubicBezTo>
                <a:cubicBezTo>
                  <a:pt x="0" y="247650"/>
                  <a:pt x="0" y="260350"/>
                  <a:pt x="6350" y="266700"/>
                </a:cubicBezTo>
                <a:cubicBezTo>
                  <a:pt x="15875" y="273050"/>
                  <a:pt x="25400" y="273050"/>
                  <a:pt x="34925" y="266700"/>
                </a:cubicBezTo>
                <a:cubicBezTo>
                  <a:pt x="127000" y="171450"/>
                  <a:pt x="127000" y="171450"/>
                  <a:pt x="127000" y="171450"/>
                </a:cubicBezTo>
                <a:cubicBezTo>
                  <a:pt x="231775" y="276225"/>
                  <a:pt x="231775" y="276225"/>
                  <a:pt x="231775" y="276225"/>
                </a:cubicBezTo>
                <a:cubicBezTo>
                  <a:pt x="434975" y="73025"/>
                  <a:pt x="434975" y="73025"/>
                  <a:pt x="434975" y="73025"/>
                </a:cubicBezTo>
                <a:cubicBezTo>
                  <a:pt x="434975" y="92075"/>
                  <a:pt x="434975" y="92075"/>
                  <a:pt x="434975" y="92075"/>
                </a:cubicBezTo>
                <a:cubicBezTo>
                  <a:pt x="434975" y="101600"/>
                  <a:pt x="441325" y="111125"/>
                  <a:pt x="450850" y="114300"/>
                </a:cubicBezTo>
                <a:cubicBezTo>
                  <a:pt x="454025" y="114300"/>
                  <a:pt x="454025" y="114300"/>
                  <a:pt x="454025" y="114300"/>
                </a:cubicBezTo>
                <a:cubicBezTo>
                  <a:pt x="463550" y="114300"/>
                  <a:pt x="473075" y="104775"/>
                  <a:pt x="473075" y="95250"/>
                </a:cubicBezTo>
                <a:cubicBezTo>
                  <a:pt x="482600" y="0"/>
                  <a:pt x="482600" y="0"/>
                  <a:pt x="482600" y="0"/>
                </a:cubicBezTo>
                <a:lnTo>
                  <a:pt x="384175" y="9525"/>
                </a:lnTo>
                <a:close/>
              </a:path>
            </a:pathLst>
          </a:custGeom>
          <a:solidFill>
            <a:srgbClr val="FF9740"/>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57" name="Freeform 226"/>
          <p:cNvSpPr>
            <a:spLocks noEditPoints="1"/>
          </p:cNvSpPr>
          <p:nvPr/>
        </p:nvSpPr>
        <p:spPr>
          <a:xfrm>
            <a:off x="9290050" y="3368675"/>
            <a:ext cx="403225" cy="504825"/>
          </a:xfrm>
          <a:custGeom>
            <a:avLst/>
            <a:gdLst/>
            <a:ahLst/>
            <a:cxnLst/>
            <a:rect l="0" t="0" r="r" b="b"/>
            <a:pathLst>
              <a:path w="403225" h="504825">
                <a:moveTo>
                  <a:pt x="288925" y="82550"/>
                </a:moveTo>
                <a:lnTo>
                  <a:pt x="69850" y="82550"/>
                </a:lnTo>
                <a:lnTo>
                  <a:pt x="69850" y="114300"/>
                </a:lnTo>
                <a:lnTo>
                  <a:pt x="288925" y="114300"/>
                </a:lnTo>
                <a:lnTo>
                  <a:pt x="288925" y="82550"/>
                </a:lnTo>
                <a:close/>
                <a:moveTo>
                  <a:pt x="288925" y="146050"/>
                </a:moveTo>
                <a:lnTo>
                  <a:pt x="69850" y="146050"/>
                </a:lnTo>
                <a:lnTo>
                  <a:pt x="69850" y="177800"/>
                </a:lnTo>
                <a:lnTo>
                  <a:pt x="288925" y="177800"/>
                </a:lnTo>
                <a:lnTo>
                  <a:pt x="288925" y="146050"/>
                </a:lnTo>
                <a:close/>
                <a:moveTo>
                  <a:pt x="358775" y="44450"/>
                </a:moveTo>
                <a:lnTo>
                  <a:pt x="358775" y="0"/>
                </a:lnTo>
                <a:lnTo>
                  <a:pt x="0" y="0"/>
                </a:lnTo>
                <a:lnTo>
                  <a:pt x="0" y="460375"/>
                </a:lnTo>
                <a:lnTo>
                  <a:pt x="44450" y="460375"/>
                </a:lnTo>
                <a:lnTo>
                  <a:pt x="44450" y="504825"/>
                </a:lnTo>
                <a:lnTo>
                  <a:pt x="403225" y="504825"/>
                </a:lnTo>
                <a:lnTo>
                  <a:pt x="403225" y="44450"/>
                </a:lnTo>
                <a:lnTo>
                  <a:pt x="358775" y="44450"/>
                </a:lnTo>
                <a:close/>
                <a:moveTo>
                  <a:pt x="25400" y="434975"/>
                </a:moveTo>
                <a:lnTo>
                  <a:pt x="25400" y="25400"/>
                </a:lnTo>
                <a:lnTo>
                  <a:pt x="333375" y="25400"/>
                </a:lnTo>
                <a:lnTo>
                  <a:pt x="333375" y="330200"/>
                </a:lnTo>
                <a:lnTo>
                  <a:pt x="228600" y="330200"/>
                </a:lnTo>
                <a:lnTo>
                  <a:pt x="228600" y="434975"/>
                </a:lnTo>
                <a:lnTo>
                  <a:pt x="25400" y="434975"/>
                </a:lnTo>
                <a:close/>
                <a:moveTo>
                  <a:pt x="377825" y="479425"/>
                </a:moveTo>
                <a:lnTo>
                  <a:pt x="69850" y="479425"/>
                </a:lnTo>
                <a:lnTo>
                  <a:pt x="69850" y="460375"/>
                </a:lnTo>
                <a:lnTo>
                  <a:pt x="241300" y="460375"/>
                </a:lnTo>
                <a:lnTo>
                  <a:pt x="358775" y="342900"/>
                </a:lnTo>
                <a:lnTo>
                  <a:pt x="358775" y="69850"/>
                </a:lnTo>
                <a:lnTo>
                  <a:pt x="377825" y="69850"/>
                </a:lnTo>
                <a:lnTo>
                  <a:pt x="377825" y="479425"/>
                </a:lnTo>
                <a:close/>
                <a:moveTo>
                  <a:pt x="288925" y="206375"/>
                </a:moveTo>
                <a:lnTo>
                  <a:pt x="69850" y="206375"/>
                </a:lnTo>
                <a:lnTo>
                  <a:pt x="69850" y="238125"/>
                </a:lnTo>
                <a:lnTo>
                  <a:pt x="288925" y="238125"/>
                </a:lnTo>
                <a:lnTo>
                  <a:pt x="288925" y="206375"/>
                </a:lnTo>
                <a:close/>
                <a:moveTo>
                  <a:pt x="69850" y="298450"/>
                </a:moveTo>
                <a:lnTo>
                  <a:pt x="180975" y="298450"/>
                </a:lnTo>
                <a:lnTo>
                  <a:pt x="180975" y="269875"/>
                </a:lnTo>
                <a:lnTo>
                  <a:pt x="69850" y="269875"/>
                </a:lnTo>
                <a:lnTo>
                  <a:pt x="69850" y="298450"/>
                </a:lnTo>
                <a:close/>
              </a:path>
            </a:pathLst>
          </a:custGeom>
          <a:solidFill>
            <a:schemeClr val="accent2"/>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58" name="Freeform 13"/>
          <p:cNvSpPr/>
          <p:nvPr/>
        </p:nvSpPr>
        <p:spPr>
          <a:xfrm>
            <a:off x="3841750" y="4197350"/>
            <a:ext cx="2197100" cy="460375"/>
          </a:xfrm>
          <a:custGeom>
            <a:avLst/>
            <a:gdLst/>
            <a:ahLst/>
            <a:cxnLst/>
            <a:rect l="0" t="0" r="r" b="b"/>
            <a:pathLst>
              <a:path w="2197100" h="460375">
                <a:moveTo>
                  <a:pt x="2197100" y="460375"/>
                </a:moveTo>
                <a:cubicBezTo>
                  <a:pt x="363510" y="460375"/>
                  <a:pt x="363510" y="460375"/>
                  <a:pt x="363510" y="460375"/>
                </a:cubicBezTo>
                <a:cubicBezTo>
                  <a:pt x="165718" y="460375"/>
                  <a:pt x="0" y="365125"/>
                  <a:pt x="0" y="244475"/>
                </a:cubicBezTo>
                <a:cubicBezTo>
                  <a:pt x="0" y="0"/>
                  <a:pt x="0" y="0"/>
                  <a:pt x="0" y="0"/>
                </a:cubicBezTo>
              </a:path>
            </a:pathLst>
          </a:custGeom>
          <a:noFill/>
          <a:ln w="38100" cap="rnd">
            <a:solidFill>
              <a:srgbClr val="828790"/>
            </a:solidFill>
            <a:prstDash val="sysDot"/>
            <a:miter/>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59" name="Freeform 14"/>
          <p:cNvSpPr/>
          <p:nvPr/>
        </p:nvSpPr>
        <p:spPr>
          <a:xfrm>
            <a:off x="6109335" y="4197350"/>
            <a:ext cx="2124710" cy="460375"/>
          </a:xfrm>
          <a:custGeom>
            <a:avLst/>
            <a:gdLst/>
            <a:ahLst/>
            <a:cxnLst/>
            <a:rect l="0" t="0" r="r" b="b"/>
            <a:pathLst>
              <a:path w="2124710" h="460375">
                <a:moveTo>
                  <a:pt x="2124710" y="0"/>
                </a:moveTo>
                <a:cubicBezTo>
                  <a:pt x="2124710" y="244475"/>
                  <a:pt x="2124710" y="244475"/>
                  <a:pt x="2124710" y="244475"/>
                </a:cubicBezTo>
                <a:cubicBezTo>
                  <a:pt x="2124710" y="365125"/>
                  <a:pt x="1964452" y="460375"/>
                  <a:pt x="1773176" y="460375"/>
                </a:cubicBezTo>
                <a:cubicBezTo>
                  <a:pt x="0" y="460375"/>
                  <a:pt x="0" y="460375"/>
                  <a:pt x="0" y="460375"/>
                </a:cubicBezTo>
              </a:path>
            </a:pathLst>
          </a:custGeom>
          <a:noFill/>
          <a:ln w="38100" cap="rnd">
            <a:solidFill>
              <a:srgbClr val="001A37"/>
            </a:solidFill>
            <a:prstDash val="sysDot"/>
            <a:miter/>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60" name="Freeform 15"/>
          <p:cNvSpPr/>
          <p:nvPr/>
        </p:nvSpPr>
        <p:spPr>
          <a:xfrm>
            <a:off x="3851275" y="2584450"/>
            <a:ext cx="1303655" cy="460375"/>
          </a:xfrm>
          <a:custGeom>
            <a:avLst/>
            <a:gdLst/>
            <a:ahLst/>
            <a:cxnLst/>
            <a:rect l="0" t="0" r="r" b="b"/>
            <a:pathLst>
              <a:path w="1303655" h="460375">
                <a:moveTo>
                  <a:pt x="0" y="460375"/>
                </a:moveTo>
                <a:cubicBezTo>
                  <a:pt x="0" y="215900"/>
                  <a:pt x="0" y="215900"/>
                  <a:pt x="0" y="215900"/>
                </a:cubicBezTo>
                <a:cubicBezTo>
                  <a:pt x="0" y="95250"/>
                  <a:pt x="98329" y="0"/>
                  <a:pt x="215690" y="0"/>
                </a:cubicBezTo>
                <a:cubicBezTo>
                  <a:pt x="1303655" y="0"/>
                  <a:pt x="1303655" y="0"/>
                  <a:pt x="1303655" y="0"/>
                </a:cubicBezTo>
              </a:path>
            </a:pathLst>
          </a:custGeom>
          <a:noFill/>
          <a:ln w="38100" cap="rnd">
            <a:solidFill>
              <a:srgbClr val="001A37"/>
            </a:solidFill>
            <a:prstDash val="sysDot"/>
            <a:miter/>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761" name="Freeform 16"/>
          <p:cNvSpPr/>
          <p:nvPr/>
        </p:nvSpPr>
        <p:spPr>
          <a:xfrm>
            <a:off x="6938645" y="2584450"/>
            <a:ext cx="1304925" cy="460375"/>
          </a:xfrm>
          <a:custGeom>
            <a:avLst/>
            <a:gdLst/>
            <a:ahLst/>
            <a:cxnLst/>
            <a:rect l="0" t="0" r="r" b="b"/>
            <a:pathLst>
              <a:path w="1304925" h="460375">
                <a:moveTo>
                  <a:pt x="0" y="0"/>
                </a:moveTo>
                <a:cubicBezTo>
                  <a:pt x="1089025" y="0"/>
                  <a:pt x="1089025" y="0"/>
                  <a:pt x="1089025" y="0"/>
                </a:cubicBezTo>
                <a:cubicBezTo>
                  <a:pt x="1206500" y="0"/>
                  <a:pt x="1304925" y="95250"/>
                  <a:pt x="1304925" y="215900"/>
                </a:cubicBezTo>
                <a:cubicBezTo>
                  <a:pt x="1304925" y="460375"/>
                  <a:pt x="1304925" y="460375"/>
                  <a:pt x="1304925" y="460375"/>
                </a:cubicBezTo>
              </a:path>
            </a:pathLst>
          </a:custGeom>
          <a:noFill/>
          <a:ln w="38100" cap="rnd">
            <a:solidFill>
              <a:srgbClr val="001A37"/>
            </a:solidFill>
            <a:prstDash val="sysDot"/>
            <a:miter/>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grpSp>
        <p:nvGrpSpPr>
          <p:cNvPr id="83" name="Group 30"/>
          <p:cNvGrpSpPr/>
          <p:nvPr/>
        </p:nvGrpSpPr>
        <p:grpSpPr>
          <a:xfrm>
            <a:off x="3260725" y="3176270"/>
            <a:ext cx="1569085" cy="1064260"/>
            <a:chOff x="1706874" y="3442854"/>
            <a:chExt cx="1568982" cy="1064288"/>
          </a:xfrm>
        </p:grpSpPr>
        <p:sp>
          <p:nvSpPr>
            <p:cNvPr id="1048762" name="TextBox 26"/>
            <p:cNvSpPr txBox="1"/>
            <p:nvPr/>
          </p:nvSpPr>
          <p:spPr>
            <a:xfrm>
              <a:off x="1706874" y="3788997"/>
              <a:ext cx="1568982" cy="718145"/>
            </a:xfrm>
            <a:prstGeom prst="rect">
              <a:avLst/>
            </a:prstGeom>
            <a:noFill/>
          </p:spPr>
          <p:txBody>
            <a:bodyPr wrap="square" lIns="0" tIns="0" rIns="0" bIns="0"/>
            <a:lstStyle/>
            <a:p>
              <a:pPr lvl="0">
                <a:lnSpc>
                  <a:spcPct val="130000"/>
                </a:lnSpc>
              </a:pPr>
              <a:r>
                <a:rPr lang="en-US" sz="1000" b="1">
                  <a:latin typeface="微软雅黑" panose="020B0503020204020204" charset="-122"/>
                  <a:ea typeface="微软雅黑" panose="020B0503020204020204" charset="-122"/>
                </a:rPr>
                <a:t>&lt;head&gt;</a:t>
              </a:r>
              <a:r>
                <a:rPr lang="zh-CN" sz="1000" b="1">
                  <a:latin typeface="微软雅黑" panose="020B0503020204020204" charset="-122"/>
                  <a:ea typeface="微软雅黑" panose="020B0503020204020204" charset="-122"/>
                </a:rPr>
                <a:t>标签设置</a:t>
              </a:r>
              <a:r>
                <a:rPr lang="en-US" sz="1000" b="1">
                  <a:latin typeface="微软雅黑" panose="020B0503020204020204" charset="-122"/>
                  <a:ea typeface="微软雅黑" panose="020B0503020204020204" charset="-122"/>
                </a:rPr>
                <a:t>css</a:t>
              </a:r>
              <a:r>
                <a:rPr lang="zh-CN" sz="1000" b="1">
                  <a:latin typeface="微软雅黑" panose="020B0503020204020204" charset="-122"/>
                  <a:ea typeface="微软雅黑" panose="020B0503020204020204" charset="-122"/>
                </a:rPr>
                <a:t>、</a:t>
              </a:r>
              <a:r>
                <a:rPr lang="en-US" sz="1000" b="1">
                  <a:latin typeface="微软雅黑" panose="020B0503020204020204" charset="-122"/>
                  <a:ea typeface="微软雅黑" panose="020B0503020204020204" charset="-122"/>
                </a:rPr>
                <a:t>&lt;body&gt;</a:t>
              </a:r>
              <a:r>
                <a:rPr lang="zh-CN" sz="1000" b="1">
                  <a:latin typeface="微软雅黑" panose="020B0503020204020204" charset="-122"/>
                  <a:ea typeface="微软雅黑" panose="020B0503020204020204" charset="-122"/>
                </a:rPr>
                <a:t>结尾设置</a:t>
              </a:r>
              <a:r>
                <a:rPr lang="en-US" sz="1000" b="1">
                  <a:latin typeface="微软雅黑" panose="020B0503020204020204" charset="-122"/>
                  <a:ea typeface="微软雅黑" panose="020B0503020204020204" charset="-122"/>
                </a:rPr>
                <a:t>js</a:t>
              </a:r>
              <a:r>
                <a:rPr lang="zh-CN" sz="1000" b="1">
                  <a:latin typeface="微软雅黑" panose="020B0503020204020204" charset="-122"/>
                  <a:ea typeface="微软雅黑" panose="020B0503020204020204" charset="-122"/>
                </a:rPr>
                <a:t>、注意修改路径</a:t>
              </a:r>
              <a:r>
                <a:rPr lang="en-US" sz="1000" b="1">
                  <a:latin typeface="微软雅黑" panose="020B0503020204020204" charset="-122"/>
                  <a:ea typeface="微软雅黑" panose="020B0503020204020204" charset="-122"/>
                </a:rPr>
                <a:t>...</a:t>
              </a:r>
              <a:endParaRPr lang="en-US" sz="1000" b="1">
                <a:latin typeface="微软雅黑" panose="020B0503020204020204" charset="-122"/>
                <a:ea typeface="微软雅黑" panose="020B0503020204020204" charset="-122"/>
              </a:endParaRPr>
            </a:p>
          </p:txBody>
        </p:sp>
        <p:sp>
          <p:nvSpPr>
            <p:cNvPr id="1048763" name="TextBox 27"/>
            <p:cNvSpPr txBox="1"/>
            <p:nvPr/>
          </p:nvSpPr>
          <p:spPr>
            <a:xfrm>
              <a:off x="1706874" y="3442854"/>
              <a:ext cx="1568982" cy="246221"/>
            </a:xfrm>
            <a:prstGeom prst="rect">
              <a:avLst/>
            </a:prstGeom>
            <a:noFill/>
          </p:spPr>
          <p:txBody>
            <a:bodyPr wrap="square" lIns="0" tIns="0" rIns="0" bIns="0"/>
            <a:lstStyle/>
            <a:p>
              <a:pPr lvl="0"/>
              <a:r>
                <a:rPr lang="en-US" sz="1600" b="1">
                  <a:solidFill>
                    <a:srgbClr val="000000"/>
                  </a:solidFill>
                  <a:latin typeface="Gotham"/>
                  <a:ea typeface="微软雅黑" panose="020B0503020204020204" charset="-122"/>
                </a:rPr>
                <a:t>main.php</a:t>
              </a:r>
              <a:r>
                <a:rPr lang="zh-CN" sz="1600" b="1">
                  <a:solidFill>
                    <a:srgbClr val="000000"/>
                  </a:solidFill>
                  <a:latin typeface="Gotham"/>
                  <a:ea typeface="微软雅黑" panose="020B0503020204020204" charset="-122"/>
                </a:rPr>
                <a:t>中配置</a:t>
              </a:r>
              <a:endParaRPr lang="zh-CN" sz="1600" b="1">
                <a:solidFill>
                  <a:srgbClr val="000000"/>
                </a:solidFill>
                <a:latin typeface="Gotham"/>
                <a:ea typeface="微软雅黑" panose="020B0503020204020204" charset="-122"/>
              </a:endParaRPr>
            </a:p>
          </p:txBody>
        </p:sp>
      </p:grpSp>
      <p:grpSp>
        <p:nvGrpSpPr>
          <p:cNvPr id="84" name="Group 30"/>
          <p:cNvGrpSpPr/>
          <p:nvPr/>
        </p:nvGrpSpPr>
        <p:grpSpPr>
          <a:xfrm>
            <a:off x="5252085" y="2491740"/>
            <a:ext cx="1628206" cy="742271"/>
            <a:chOff x="1706874" y="3442854"/>
            <a:chExt cx="1628099" cy="742291"/>
          </a:xfrm>
        </p:grpSpPr>
        <p:sp>
          <p:nvSpPr>
            <p:cNvPr id="1048764" name="TextBox 26"/>
            <p:cNvSpPr txBox="1"/>
            <p:nvPr/>
          </p:nvSpPr>
          <p:spPr>
            <a:xfrm>
              <a:off x="1706874" y="3788997"/>
              <a:ext cx="1628099" cy="396148"/>
            </a:xfrm>
            <a:prstGeom prst="rect">
              <a:avLst/>
            </a:prstGeom>
            <a:noFill/>
          </p:spPr>
          <p:txBody>
            <a:bodyPr wrap="square" lIns="0" tIns="0" rIns="0" bIns="0"/>
            <a:lstStyle/>
            <a:p>
              <a:pPr lvl="0">
                <a:lnSpc>
                  <a:spcPct val="130000"/>
                </a:lnSpc>
              </a:pPr>
              <a:r>
                <a:rPr lang="zh-CN" sz="1000" b="1">
                  <a:latin typeface="微软雅黑" panose="020B0503020204020204" charset="-122"/>
                  <a:ea typeface="微软雅黑" panose="020B0503020204020204" charset="-122"/>
                </a:rPr>
                <a:t>查找合适模板</a:t>
              </a:r>
              <a:r>
                <a:rPr lang="en-US" sz="1000" b="1">
                  <a:latin typeface="微软雅黑" panose="020B0503020204020204" charset="-122"/>
                  <a:ea typeface="微软雅黑" panose="020B0503020204020204" charset="-122"/>
                </a:rPr>
                <a:t>,</a:t>
              </a:r>
              <a:endParaRPr lang="en-US" sz="1000" b="1">
                <a:latin typeface="微软雅黑" panose="020B0503020204020204" charset="-122"/>
                <a:ea typeface="微软雅黑" panose="020B0503020204020204" charset="-122"/>
              </a:endParaRPr>
            </a:p>
            <a:p>
              <a:pPr lvl="0">
                <a:lnSpc>
                  <a:spcPct val="130000"/>
                </a:lnSpc>
              </a:pPr>
              <a:r>
                <a:rPr lang="zh-CN" sz="1000" b="1">
                  <a:latin typeface="微软雅黑" panose="020B0503020204020204" charset="-122"/>
                  <a:ea typeface="微软雅黑" panose="020B0503020204020204" charset="-122"/>
                </a:rPr>
                <a:t>点击</a:t>
              </a:r>
              <a:r>
                <a:rPr lang="en-US" sz="1000" b="1">
                  <a:latin typeface="微软雅黑" panose="020B0503020204020204" charset="-122"/>
                  <a:ea typeface="微软雅黑" panose="020B0503020204020204" charset="-122"/>
                </a:rPr>
                <a:t>download</a:t>
              </a:r>
              <a:r>
                <a:rPr lang="zh-CN" sz="1000" b="1">
                  <a:latin typeface="微软雅黑" panose="020B0503020204020204" charset="-122"/>
                  <a:ea typeface="微软雅黑" panose="020B0503020204020204" charset="-122"/>
                </a:rPr>
                <a:t>下载</a:t>
              </a:r>
              <a:r>
                <a:rPr lang="en-US" sz="1000" b="1">
                  <a:latin typeface="微软雅黑" panose="020B0503020204020204" charset="-122"/>
                  <a:ea typeface="微软雅黑" panose="020B0503020204020204" charset="-122"/>
                </a:rPr>
                <a:t>...</a:t>
              </a:r>
              <a:endParaRPr lang="en-US" sz="1000" b="1">
                <a:latin typeface="微软雅黑" panose="020B0503020204020204" charset="-122"/>
                <a:ea typeface="微软雅黑" panose="020B0503020204020204" charset="-122"/>
              </a:endParaRPr>
            </a:p>
          </p:txBody>
        </p:sp>
        <p:sp>
          <p:nvSpPr>
            <p:cNvPr id="1048765" name="TextBox 27"/>
            <p:cNvSpPr txBox="1"/>
            <p:nvPr/>
          </p:nvSpPr>
          <p:spPr>
            <a:xfrm>
              <a:off x="1706874" y="3442854"/>
              <a:ext cx="1568982" cy="246221"/>
            </a:xfrm>
            <a:prstGeom prst="rect">
              <a:avLst/>
            </a:prstGeom>
            <a:noFill/>
          </p:spPr>
          <p:txBody>
            <a:bodyPr wrap="square" lIns="0" tIns="0" rIns="0" bIns="0"/>
            <a:lstStyle/>
            <a:p>
              <a:pPr lvl="0"/>
              <a:r>
                <a:rPr lang="en-US" sz="1600" b="1">
                  <a:solidFill>
                    <a:srgbClr val="000000"/>
                  </a:solidFill>
                  <a:latin typeface="Gotham"/>
                  <a:ea typeface="微软雅黑" panose="020B0503020204020204" charset="-122"/>
                </a:rPr>
                <a:t>free-css</a:t>
              </a:r>
              <a:r>
                <a:rPr lang="zh-CN" sz="1600" b="1">
                  <a:solidFill>
                    <a:srgbClr val="000000"/>
                  </a:solidFill>
                  <a:latin typeface="Gotham"/>
                  <a:ea typeface="微软雅黑" panose="020B0503020204020204" charset="-122"/>
                </a:rPr>
                <a:t>模板下载</a:t>
              </a:r>
              <a:endParaRPr lang="zh-CN" sz="1600" b="1">
                <a:solidFill>
                  <a:srgbClr val="000000"/>
                </a:solidFill>
                <a:latin typeface="Gotham"/>
                <a:ea typeface="微软雅黑" panose="020B0503020204020204" charset="-122"/>
              </a:endParaRPr>
            </a:p>
          </p:txBody>
        </p:sp>
      </p:grpSp>
      <p:grpSp>
        <p:nvGrpSpPr>
          <p:cNvPr id="85" name="Group 30"/>
          <p:cNvGrpSpPr/>
          <p:nvPr/>
        </p:nvGrpSpPr>
        <p:grpSpPr>
          <a:xfrm>
            <a:off x="7367270" y="3176270"/>
            <a:ext cx="1569085" cy="1209403"/>
            <a:chOff x="1706874" y="3442854"/>
            <a:chExt cx="1568982" cy="1064288"/>
          </a:xfrm>
        </p:grpSpPr>
        <p:sp>
          <p:nvSpPr>
            <p:cNvPr id="1048766" name="TextBox 26"/>
            <p:cNvSpPr txBox="1"/>
            <p:nvPr/>
          </p:nvSpPr>
          <p:spPr>
            <a:xfrm>
              <a:off x="1706874" y="3788997"/>
              <a:ext cx="1568982" cy="718145"/>
            </a:xfrm>
            <a:prstGeom prst="rect">
              <a:avLst/>
            </a:prstGeom>
            <a:noFill/>
          </p:spPr>
          <p:txBody>
            <a:bodyPr wrap="square" lIns="0" tIns="0" rIns="0" bIns="0"/>
            <a:lstStyle/>
            <a:p>
              <a:pPr lvl="0">
                <a:lnSpc>
                  <a:spcPct val="130000"/>
                </a:lnSpc>
              </a:pPr>
              <a:r>
                <a:rPr lang="zh-CN" sz="1000" b="1">
                  <a:latin typeface="微软雅黑" panose="020B0503020204020204" charset="-122"/>
                  <a:ea typeface="微软雅黑" panose="020B0503020204020204" charset="-122"/>
                </a:rPr>
                <a:t>将下载后的</a:t>
              </a:r>
              <a:r>
                <a:rPr lang="en-US" sz="1000" b="1">
                  <a:latin typeface="微软雅黑" panose="020B0503020204020204" charset="-122"/>
                  <a:ea typeface="微软雅黑" panose="020B0503020204020204" charset="-122"/>
                </a:rPr>
                <a:t>css</a:t>
              </a:r>
              <a:r>
                <a:rPr lang="zh-CN" sz="1000" b="1">
                  <a:latin typeface="微软雅黑" panose="020B0503020204020204" charset="-122"/>
                  <a:ea typeface="微软雅黑" panose="020B0503020204020204" charset="-122"/>
                </a:rPr>
                <a:t>、</a:t>
              </a:r>
              <a:r>
                <a:rPr lang="en-US" sz="1000" b="1">
                  <a:latin typeface="微软雅黑" panose="020B0503020204020204" charset="-122"/>
                  <a:ea typeface="微软雅黑" panose="020B0503020204020204" charset="-122"/>
                </a:rPr>
                <a:t>js</a:t>
              </a:r>
              <a:r>
                <a:rPr lang="zh-CN" sz="1000" b="1">
                  <a:latin typeface="微软雅黑" panose="020B0503020204020204" charset="-122"/>
                  <a:ea typeface="微软雅黑" panose="020B0503020204020204" charset="-122"/>
                </a:rPr>
                <a:t>、图片等资源配置文件放入</a:t>
              </a:r>
              <a:r>
                <a:rPr lang="en-US" sz="1000" b="1">
                  <a:latin typeface="微软雅黑" panose="020B0503020204020204" charset="-122"/>
                  <a:ea typeface="微软雅黑" panose="020B0503020204020204" charset="-122"/>
                </a:rPr>
                <a:t>web/assets/frontend</a:t>
              </a:r>
              <a:r>
                <a:rPr lang="zh-CN" sz="1000" b="1">
                  <a:latin typeface="微软雅黑" panose="020B0503020204020204" charset="-122"/>
                  <a:ea typeface="微软雅黑" panose="020B0503020204020204" charset="-122"/>
                </a:rPr>
                <a:t>目录下</a:t>
              </a:r>
              <a:r>
                <a:rPr lang="en-US" sz="1000" b="1">
                  <a:latin typeface="微软雅黑" panose="020B0503020204020204" charset="-122"/>
                  <a:ea typeface="微软雅黑" panose="020B0503020204020204" charset="-122"/>
                </a:rPr>
                <a:t>...</a:t>
              </a:r>
              <a:endParaRPr lang="en-US" sz="1000" b="1">
                <a:latin typeface="微软雅黑" panose="020B0503020204020204" charset="-122"/>
                <a:ea typeface="微软雅黑" panose="020B0503020204020204" charset="-122"/>
              </a:endParaRPr>
            </a:p>
          </p:txBody>
        </p:sp>
        <p:sp>
          <p:nvSpPr>
            <p:cNvPr id="1048767" name="TextBox 27"/>
            <p:cNvSpPr txBox="1"/>
            <p:nvPr/>
          </p:nvSpPr>
          <p:spPr>
            <a:xfrm>
              <a:off x="1706874" y="3442854"/>
              <a:ext cx="1568982" cy="246221"/>
            </a:xfrm>
            <a:prstGeom prst="rect">
              <a:avLst/>
            </a:prstGeom>
            <a:noFill/>
          </p:spPr>
          <p:txBody>
            <a:bodyPr wrap="square" lIns="0" tIns="0" rIns="0" bIns="0"/>
            <a:lstStyle/>
            <a:p>
              <a:pPr lvl="0"/>
              <a:r>
                <a:rPr lang="zh-CN" sz="1600" b="1">
                  <a:solidFill>
                    <a:srgbClr val="000000"/>
                  </a:solidFill>
                  <a:latin typeface="Gotham"/>
                  <a:ea typeface="微软雅黑" panose="020B0503020204020204" charset="-122"/>
                </a:rPr>
                <a:t>放入架构</a:t>
              </a:r>
              <a:endParaRPr lang="zh-CN" sz="1600" b="1">
                <a:solidFill>
                  <a:srgbClr val="000000"/>
                </a:solidFill>
                <a:latin typeface="Gotham"/>
                <a:ea typeface="微软雅黑" panose="020B0503020204020204" charset="-122"/>
              </a:endParaRPr>
            </a:p>
          </p:txBody>
        </p:sp>
      </p:grpSp>
      <p:pic>
        <p:nvPicPr>
          <p:cNvPr id="1048768" name="图片 1048767"/>
          <p:cNvPicPr>
            <a:picLocks noChangeAspect="1"/>
          </p:cNvPicPr>
          <p:nvPr/>
        </p:nvPicPr>
        <p:blipFill>
          <a:blip r:embed="rId1"/>
          <a:stretch>
            <a:fillRect/>
          </a:stretch>
        </p:blipFill>
        <p:spPr>
          <a:xfrm>
            <a:off x="2676376" y="749300"/>
            <a:ext cx="7203739" cy="5581650"/>
          </a:xfrm>
          <a:prstGeom prst="rect">
            <a:avLst/>
          </a:prstGeom>
        </p:spPr>
      </p:pic>
      <p:pic>
        <p:nvPicPr>
          <p:cNvPr id="1048769" name="图片 1048768"/>
          <p:cNvPicPr>
            <a:picLocks noChangeAspect="1"/>
          </p:cNvPicPr>
          <p:nvPr/>
        </p:nvPicPr>
        <p:blipFill>
          <a:blip r:embed="rId2"/>
          <a:stretch>
            <a:fillRect/>
          </a:stretch>
        </p:blipFill>
        <p:spPr>
          <a:xfrm>
            <a:off x="3155347" y="585863"/>
            <a:ext cx="5393872" cy="5740400"/>
          </a:xfrm>
          <a:prstGeom prst="rect">
            <a:avLst/>
          </a:prstGeom>
        </p:spPr>
      </p:pic>
      <p:pic>
        <p:nvPicPr>
          <p:cNvPr id="5" name="图片 4"/>
          <p:cNvPicPr>
            <a:picLocks noChangeAspect="1"/>
          </p:cNvPicPr>
          <p:nvPr/>
        </p:nvPicPr>
        <p:blipFill>
          <a:blip r:embed="rId3"/>
          <a:stretch>
            <a:fillRect/>
          </a:stretch>
        </p:blipFill>
        <p:spPr>
          <a:xfrm>
            <a:off x="1015679" y="2024063"/>
            <a:ext cx="10272582" cy="2092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48768"/>
                                        </p:tgtEl>
                                        <p:attrNameLst>
                                          <p:attrName>style.visibility</p:attrName>
                                        </p:attrNameLst>
                                      </p:cBhvr>
                                      <p:to>
                                        <p:strVal val="visible"/>
                                      </p:to>
                                    </p:set>
                                    <p:anim calcmode="lin" valueType="num">
                                      <p:cBhvr additive="base">
                                        <p:cTn id="7" dur="1000" fill="hold"/>
                                        <p:tgtEl>
                                          <p:spTgt spid="1048768"/>
                                        </p:tgtEl>
                                        <p:attrNameLst>
                                          <p:attrName>ppt_x</p:attrName>
                                        </p:attrNameLst>
                                      </p:cBhvr>
                                      <p:tavLst>
                                        <p:tav tm="0">
                                          <p:val>
                                            <p:strVal val="1+#ppt_w/2"/>
                                          </p:val>
                                        </p:tav>
                                        <p:tav tm="100000">
                                          <p:val>
                                            <p:strVal val="#ppt_x"/>
                                          </p:val>
                                        </p:tav>
                                      </p:tavLst>
                                    </p:anim>
                                    <p:anim calcmode="lin" valueType="num">
                                      <p:cBhvr additive="base">
                                        <p:cTn id="8" dur="1000" fill="hold"/>
                                        <p:tgtEl>
                                          <p:spTgt spid="10487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set>
                                      <p:cBhvr>
                                        <p:cTn id="12" dur="1" fill="hold">
                                          <p:stCondLst>
                                            <p:cond delay="999"/>
                                          </p:stCondLst>
                                        </p:cTn>
                                        <p:tgtEl>
                                          <p:spTgt spid="1048768"/>
                                        </p:tgtEl>
                                        <p:attrNameLst>
                                          <p:attrName>style.visibility</p:attrName>
                                        </p:attrNameLst>
                                      </p:cBhvr>
                                      <p:to>
                                        <p:strVal val="hidden"/>
                                      </p:to>
                                    </p:set>
                                    <p:anim calcmode="lin" valueType="num">
                                      <p:cBhvr additive="base">
                                        <p:cTn id="13" dur="1000" fill="hold"/>
                                        <p:tgtEl>
                                          <p:spTgt spid="1048768"/>
                                        </p:tgtEl>
                                        <p:attrNameLst>
                                          <p:attrName>ppt_x</p:attrName>
                                        </p:attrNameLst>
                                      </p:cBhvr>
                                      <p:tavLst>
                                        <p:tav tm="0">
                                          <p:val>
                                            <p:strVal val="ppt_x"/>
                                          </p:val>
                                        </p:tav>
                                        <p:tav tm="100000">
                                          <p:val>
                                            <p:strVal val="1+ppt_w/2"/>
                                          </p:val>
                                        </p:tav>
                                      </p:tavLst>
                                    </p:anim>
                                    <p:anim calcmode="lin" valueType="num">
                                      <p:cBhvr additive="base">
                                        <p:cTn id="14" dur="1000" fill="hold"/>
                                        <p:tgtEl>
                                          <p:spTgt spid="10487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48769"/>
                                        </p:tgtEl>
                                        <p:attrNameLst>
                                          <p:attrName>style.visibility</p:attrName>
                                        </p:attrNameLst>
                                      </p:cBhvr>
                                      <p:to>
                                        <p:strVal val="visible"/>
                                      </p:to>
                                    </p:set>
                                    <p:anim calcmode="lin" valueType="num">
                                      <p:cBhvr additive="base">
                                        <p:cTn id="19" dur="1000" fill="hold"/>
                                        <p:tgtEl>
                                          <p:spTgt spid="1048769"/>
                                        </p:tgtEl>
                                        <p:attrNameLst>
                                          <p:attrName>ppt_x</p:attrName>
                                        </p:attrNameLst>
                                      </p:cBhvr>
                                      <p:tavLst>
                                        <p:tav tm="0">
                                          <p:val>
                                            <p:strVal val="#ppt_x"/>
                                          </p:val>
                                        </p:tav>
                                        <p:tav tm="100000">
                                          <p:val>
                                            <p:strVal val="#ppt_x"/>
                                          </p:val>
                                        </p:tav>
                                      </p:tavLst>
                                    </p:anim>
                                    <p:anim calcmode="lin" valueType="num">
                                      <p:cBhvr additive="base">
                                        <p:cTn id="20" dur="1000" fill="hold"/>
                                        <p:tgtEl>
                                          <p:spTgt spid="10487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set>
                                      <p:cBhvr>
                                        <p:cTn id="24" dur="1" fill="hold">
                                          <p:stCondLst>
                                            <p:cond delay="999"/>
                                          </p:stCondLst>
                                        </p:cTn>
                                        <p:tgtEl>
                                          <p:spTgt spid="1048769"/>
                                        </p:tgtEl>
                                        <p:attrNameLst>
                                          <p:attrName>style.visibility</p:attrName>
                                        </p:attrNameLst>
                                      </p:cBhvr>
                                      <p:to>
                                        <p:strVal val="hidden"/>
                                      </p:to>
                                    </p:set>
                                    <p:anim calcmode="lin" valueType="num">
                                      <p:cBhvr additive="base">
                                        <p:cTn id="25" dur="1000" fill="hold"/>
                                        <p:tgtEl>
                                          <p:spTgt spid="1048769"/>
                                        </p:tgtEl>
                                        <p:attrNameLst>
                                          <p:attrName>ppt_x</p:attrName>
                                        </p:attrNameLst>
                                      </p:cBhvr>
                                      <p:tavLst>
                                        <p:tav tm="0">
                                          <p:val>
                                            <p:strVal val="ppt_x"/>
                                          </p:val>
                                        </p:tav>
                                        <p:tav tm="100000">
                                          <p:val>
                                            <p:strVal val="ppt_x"/>
                                          </p:val>
                                        </p:tav>
                                      </p:tavLst>
                                    </p:anim>
                                    <p:anim calcmode="lin" valueType="num">
                                      <p:cBhvr additive="base">
                                        <p:cTn id="26" dur="1000" fill="hold"/>
                                        <p:tgtEl>
                                          <p:spTgt spid="1048769"/>
                                        </p:tgtEl>
                                        <p:attrNameLst>
                                          <p:attrName>ppt_y</p:attrName>
                                        </p:attrNameLst>
                                      </p:cBhvr>
                                      <p:tavLst>
                                        <p:tav tm="0">
                                          <p:val>
                                            <p:strVal val="ppt_y"/>
                                          </p:val>
                                        </p:tav>
                                        <p:tav tm="100000">
                                          <p:val>
                                            <p:strVal val="1+ppt_h/2"/>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26" name="Кружок"/>
          <p:cNvSpPr/>
          <p:nvPr/>
        </p:nvSpPr>
        <p:spPr>
          <a:xfrm>
            <a:off x="872490" y="749300"/>
            <a:ext cx="527050" cy="527050"/>
          </a:xfrm>
          <a:prstGeom prst="ellipse">
            <a:avLst/>
          </a:prstGeom>
          <a:solidFill>
            <a:srgbClr val="FF9740"/>
          </a:solidFill>
          <a:ln>
            <a:noFill/>
          </a:ln>
          <a:effectLst/>
        </p:spPr>
        <p:txBody>
          <a:bodyPr wrap="square" lIns="0" tIns="0" rIns="0" bIns="0" numCol="1"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defRPr sz="3200" b="0">
                <a:solidFill>
                  <a:srgbClr val="FFFFFF"/>
                </a:solidFill>
                <a:latin typeface="Calibri" panose="020F0502020204030204"/>
                <a:ea typeface="微软雅黑" panose="020B0503020204020204" charset="-122"/>
              </a:defRPr>
            </a:pPr>
            <a:endParaRPr sz="1800"/>
          </a:p>
        </p:txBody>
      </p:sp>
      <p:sp>
        <p:nvSpPr>
          <p:cNvPr id="1048927" name="文本框 3"/>
          <p:cNvSpPr txBox="1"/>
          <p:nvPr/>
        </p:nvSpPr>
        <p:spPr>
          <a:xfrm>
            <a:off x="1344552" y="698500"/>
            <a:ext cx="2749550" cy="577850"/>
          </a:xfrm>
          <a:prstGeom prst="rect">
            <a:avLst/>
          </a:prstGeom>
          <a:noFill/>
        </p:spPr>
        <p:txBody>
          <a:bodyPr wrap="square">
            <a:spAutoFit/>
          </a:bodyP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lvl="0"/>
            <a:r>
              <a:rPr lang="zh-CN" sz="3200" b="1"/>
              <a:t>用户注册</a:t>
            </a:r>
            <a:endParaRPr lang="zh-CN" sz="3200" b="1"/>
          </a:p>
        </p:txBody>
      </p:sp>
      <p:sp>
        <p:nvSpPr>
          <p:cNvPr id="1048928" name="Oval 219"/>
          <p:cNvSpPr>
            <a:spLocks noChangeArrowheads="1"/>
          </p:cNvSpPr>
          <p:nvPr/>
        </p:nvSpPr>
        <p:spPr>
          <a:xfrm>
            <a:off x="5586095" y="1390650"/>
            <a:ext cx="901700" cy="898525"/>
          </a:xfrm>
          <a:prstGeom prst="ellipse">
            <a:avLst/>
          </a:prstGeom>
          <a:solidFill>
            <a:srgbClr val="FFFFFF"/>
          </a:solidFill>
          <a:ln>
            <a:noFill/>
          </a:ln>
        </p:spPr>
        <p:txBody>
          <a:bodyPr vert="horz" wrap="square" lIns="91440" tIns="45720" rIns="91440" bIns="45720" numCol="1" anchor="t" anchorCtr="0"/>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endParaRPr lang="en-US">
              <a:solidFill>
                <a:srgbClr val="000000"/>
              </a:solidFill>
              <a:latin typeface="Arial" panose="020B0604020202020204"/>
            </a:endParaRPr>
          </a:p>
        </p:txBody>
      </p:sp>
      <p:sp>
        <p:nvSpPr>
          <p:cNvPr id="1048929" name="Shape 128"/>
          <p:cNvSpPr/>
          <p:nvPr/>
        </p:nvSpPr>
        <p:spPr>
          <a:xfrm flipH="1">
            <a:off x="7338695" y="462280"/>
            <a:ext cx="4304665" cy="5938520"/>
          </a:xfrm>
          <a:custGeom>
            <a:avLst/>
            <a:gdLst/>
            <a:ahLst/>
            <a:cxnLst/>
            <a:rect l="0" t="0" r="r" b="b"/>
            <a:pathLst>
              <a:path w="4304665" h="5938520">
                <a:moveTo>
                  <a:pt x="0" y="0"/>
                </a:moveTo>
                <a:lnTo>
                  <a:pt x="1394632" y="0"/>
                </a:lnTo>
                <a:lnTo>
                  <a:pt x="4304665" y="5938520"/>
                </a:lnTo>
                <a:lnTo>
                  <a:pt x="0" y="5938520"/>
                </a:lnTo>
                <a:lnTo>
                  <a:pt x="0" y="0"/>
                </a:lnTo>
                <a:close/>
              </a:path>
            </a:pathLst>
          </a:custGeom>
          <a:solidFill>
            <a:srgbClr val="F56C2E"/>
          </a:solidFill>
          <a:ln w="3175">
            <a:miter/>
          </a:ln>
        </p:spPr>
        <p:txBody>
          <a:bodyPr lIns="38100" tIns="38100" rIns="38100" bIns="38100" anchor="ctr"/>
          <a:lstStyle>
            <a:lvl1pPr marL="0" lvl="0" algn="l" defTabSz="914400">
              <a:defRPr sz="1800" kern="1200">
                <a:solidFill>
                  <a:schemeClr val="tx1"/>
                </a:solidFill>
                <a:latin typeface="Calibri" panose="020F0502020204030204"/>
                <a:ea typeface="微软雅黑" panose="020B0503020204020204" charset="-122"/>
              </a:defRPr>
            </a:lvl1pPr>
            <a:lvl2pPr marL="457200" lvl="1" algn="l" defTabSz="914400">
              <a:defRPr sz="1800" kern="1200">
                <a:solidFill>
                  <a:schemeClr val="tx1"/>
                </a:solidFill>
                <a:latin typeface="Calibri" panose="020F0502020204030204"/>
                <a:ea typeface="微软雅黑" panose="020B0503020204020204" charset="-122"/>
              </a:defRPr>
            </a:lvl2pPr>
            <a:lvl3pPr marL="914400" lvl="2" algn="l" defTabSz="914400">
              <a:defRPr sz="1800" kern="1200">
                <a:solidFill>
                  <a:schemeClr val="tx1"/>
                </a:solidFill>
                <a:latin typeface="Calibri" panose="020F0502020204030204"/>
                <a:ea typeface="微软雅黑" panose="020B0503020204020204" charset="-122"/>
              </a:defRPr>
            </a:lvl3pPr>
            <a:lvl4pPr marL="1371600" lvl="3" algn="l" defTabSz="914400">
              <a:defRPr sz="1800" kern="1200">
                <a:solidFill>
                  <a:schemeClr val="tx1"/>
                </a:solidFill>
                <a:latin typeface="Calibri" panose="020F0502020204030204"/>
                <a:ea typeface="微软雅黑" panose="020B0503020204020204" charset="-122"/>
              </a:defRPr>
            </a:lvl4pPr>
            <a:lvl5pPr marL="1828800" lvl="4" algn="l" defTabSz="914400">
              <a:defRPr sz="1800" kern="1200">
                <a:solidFill>
                  <a:schemeClr val="tx1"/>
                </a:solidFill>
                <a:latin typeface="Calibri" panose="020F0502020204030204"/>
                <a:ea typeface="微软雅黑" panose="020B0503020204020204" charset="-122"/>
              </a:defRPr>
            </a:lvl5pPr>
            <a:lvl6pPr marL="2286000" lvl="5" algn="l" defTabSz="914400">
              <a:defRPr sz="1800" kern="1200">
                <a:solidFill>
                  <a:schemeClr val="tx1"/>
                </a:solidFill>
                <a:latin typeface="Calibri" panose="020F0502020204030204"/>
                <a:ea typeface="微软雅黑" panose="020B0503020204020204" charset="-122"/>
              </a:defRPr>
            </a:lvl6pPr>
            <a:lvl7pPr marL="2743200" lvl="6" algn="l" defTabSz="914400">
              <a:defRPr sz="1800" kern="1200">
                <a:solidFill>
                  <a:schemeClr val="tx1"/>
                </a:solidFill>
                <a:latin typeface="Calibri" panose="020F0502020204030204"/>
                <a:ea typeface="微软雅黑" panose="020B0503020204020204" charset="-122"/>
              </a:defRPr>
            </a:lvl7pPr>
            <a:lvl8pPr marL="3200400" lvl="7" algn="l" defTabSz="914400">
              <a:defRPr sz="1800" kern="1200">
                <a:solidFill>
                  <a:schemeClr val="tx1"/>
                </a:solidFill>
                <a:latin typeface="Calibri" panose="020F0502020204030204"/>
                <a:ea typeface="微软雅黑" panose="020B0503020204020204" charset="-122"/>
              </a:defRPr>
            </a:lvl8pPr>
            <a:lvl9pPr marL="3657600" lvl="8" algn="l" defTabSz="914400">
              <a:defRPr sz="1800" kern="1200">
                <a:solidFill>
                  <a:schemeClr val="tx1"/>
                </a:solidFill>
                <a:latin typeface="Calibri" panose="020F0502020204030204"/>
                <a:ea typeface="微软雅黑" panose="020B0503020204020204" charset="-122"/>
              </a:defRPr>
            </a:lvl9pPr>
          </a:lstStyle>
          <a:p>
            <a:pPr algn="ctr">
              <a:defRPr sz="3000">
                <a:solidFill>
                  <a:srgbClr val="FFFFFF"/>
                </a:solidFill>
                <a:latin typeface="Helvetica Light"/>
                <a:ea typeface="Helvetica Light"/>
              </a:defRPr>
            </a:pPr>
          </a:p>
        </p:txBody>
      </p:sp>
      <p:grpSp>
        <p:nvGrpSpPr>
          <p:cNvPr id="131" name="组合 18"/>
          <p:cNvGrpSpPr/>
          <p:nvPr/>
        </p:nvGrpSpPr>
        <p:grpSpPr>
          <a:xfrm>
            <a:off x="1050699" y="2501706"/>
            <a:ext cx="4097510" cy="1140540"/>
            <a:chOff x="8574" y="4783"/>
            <a:chExt cx="6453" cy="1796"/>
          </a:xfrm>
        </p:grpSpPr>
        <p:sp>
          <p:nvSpPr>
            <p:cNvPr id="1048930" name="文本框 21"/>
            <p:cNvSpPr txBox="1"/>
            <p:nvPr/>
          </p:nvSpPr>
          <p:spPr>
            <a:xfrm>
              <a:off x="9396" y="5089"/>
              <a:ext cx="5630" cy="1490"/>
            </a:xfrm>
            <a:prstGeom prst="rect">
              <a:avLst/>
            </a:prstGeom>
            <a:noFill/>
          </p:spPr>
          <p:txBody>
            <a:bodyPr wrap="square">
              <a:spAutoFit/>
            </a:bodyPr>
            <a:lstStyle/>
            <a:p>
              <a:pPr lvl="0"/>
              <a:r>
                <a:rPr lang="zh-CN" sz="2800" b="1">
                  <a:latin typeface="楷体" panose="02010609060101010101" charset="-122"/>
                  <a:ea typeface="楷体" panose="02010609060101010101" charset="-122"/>
                </a:rPr>
                <a:t>点击注册按钮进行用户注册</a:t>
              </a:r>
              <a:endParaRPr lang="zh-CN" sz="2800" b="1">
                <a:latin typeface="楷体" panose="02010609060101010101" charset="-122"/>
                <a:ea typeface="楷体" panose="02010609060101010101" charset="-122"/>
              </a:endParaRPr>
            </a:p>
          </p:txBody>
        </p:sp>
        <p:sp>
          <p:nvSpPr>
            <p:cNvPr id="1048933" name="Google Shape;8917;p69"/>
            <p:cNvSpPr/>
            <p:nvPr/>
          </p:nvSpPr>
          <p:spPr>
            <a:xfrm rot="-5400000">
              <a:off x="8574" y="4783"/>
              <a:ext cx="674" cy="697"/>
            </a:xfrm>
            <a:prstGeom prst="ellipse">
              <a:avLst/>
            </a:prstGeom>
            <a:solidFill>
              <a:schemeClr val="accent2"/>
            </a:solidFill>
            <a:ln w="19050" cap="flat" cmpd="sng">
              <a:solidFill>
                <a:schemeClr val="accent2"/>
              </a:solidFill>
              <a:prstDash val="solid"/>
              <a:round/>
              <a:headEnd type="none" w="sm" len="sm"/>
              <a:tailEnd type="none" w="sm" len="sm"/>
            </a:ln>
          </p:spPr>
          <p:txBody>
            <a:bodyPr wrap="square" lIns="91425" tIns="91425" rIns="91425" bIns="91425" anchor="ctr" anchorCtr="0"/>
            <a:lstStyle/>
            <a:p>
              <a:pPr marL="0" lvl="0" indent="0" algn="l">
                <a:spcBef>
                  <a:spcPts val="0"/>
                </a:spcBef>
                <a:spcAft>
                  <a:spcPts val="0"/>
                </a:spcAft>
                <a:buNone/>
              </a:pPr>
            </a:p>
          </p:txBody>
        </p:sp>
      </p:grpSp>
      <p:pic>
        <p:nvPicPr>
          <p:cNvPr id="3" name="图片 2"/>
          <p:cNvPicPr>
            <a:picLocks noChangeAspect="1"/>
          </p:cNvPicPr>
          <p:nvPr/>
        </p:nvPicPr>
        <p:blipFill>
          <a:blip r:embed="rId1"/>
          <a:stretch>
            <a:fillRect/>
          </a:stretch>
        </p:blipFill>
        <p:spPr>
          <a:xfrm>
            <a:off x="4947841" y="1640227"/>
            <a:ext cx="6695519" cy="3266794"/>
          </a:xfrm>
          <a:prstGeom prst="rect">
            <a:avLst/>
          </a:prstGeom>
        </p:spPr>
      </p:pic>
    </p:spTree>
  </p:cSld>
  <p:clrMapOvr>
    <a:masterClrMapping/>
  </p:clrMapOvr>
</p:sld>
</file>

<file path=ppt/tags/tag1.xml><?xml version="1.0" encoding="utf-8"?>
<p:tagLst xmlns:p="http://schemas.openxmlformats.org/presentationml/2006/main">
  <p:tag name="commondata" val="eyJjb3VudCI6MiwiaGRpZCI6IjBiYTIxMjQ4ZTI2MDc4YWE5Yjc5OWY3YzUwNWFjMTZiIiwidXNlckNvdW50Ijoy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2270</Words>
  <Application>WPS 演示</Application>
  <PresentationFormat>宽屏</PresentationFormat>
  <Paragraphs>298</Paragraphs>
  <Slides>45</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45</vt:i4>
      </vt:variant>
    </vt:vector>
  </HeadingPairs>
  <TitlesOfParts>
    <vt:vector size="61" baseType="lpstr">
      <vt:lpstr>Arial</vt:lpstr>
      <vt:lpstr>宋体</vt:lpstr>
      <vt:lpstr>Wingdings</vt:lpstr>
      <vt:lpstr>Calibri</vt:lpstr>
      <vt:lpstr>微软雅黑</vt:lpstr>
      <vt:lpstr>Gotham</vt:lpstr>
      <vt:lpstr>Segoe Print</vt:lpstr>
      <vt:lpstr>Roboto Regular</vt:lpstr>
      <vt:lpstr>Arial</vt:lpstr>
      <vt:lpstr>Helvetica Light</vt:lpstr>
      <vt:lpstr>楷体</vt:lpstr>
      <vt:lpstr>Arial Unicode MS</vt:lpstr>
      <vt:lpstr>Averta</vt:lpstr>
      <vt:lpstr>Montserrat-SemiBold</vt:lpstr>
      <vt:lpstr>OpenSans-Regular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Roslin</dc:creator>
  <cp:lastModifiedBy>肉豆</cp:lastModifiedBy>
  <cp:revision>37</cp:revision>
  <dcterms:created xsi:type="dcterms:W3CDTF">2020-04-02T09:43:00Z</dcterms:created>
  <dcterms:modified xsi:type="dcterms:W3CDTF">2023-12-24T08:25:45Z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KSOTemplateUUID">
    <vt:lpwstr>v1.0_mb_0iW2cKnfUzVbqKJzzpGopQ==</vt:lpwstr>
  </property>
  <property fmtid="{D5CDD505-2E9C-101B-9397-08002B2CF9AE}" pid="4" name="ICV">
    <vt:lpwstr>A4A5AA7C29624F90A8D116759771C0F7_12</vt:lpwstr>
  </property>
</Properties>
</file>